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5" r:id="rId2"/>
    <p:sldId id="556" r:id="rId3"/>
    <p:sldId id="558" r:id="rId4"/>
    <p:sldId id="559" r:id="rId5"/>
    <p:sldId id="560" r:id="rId6"/>
    <p:sldId id="561" r:id="rId7"/>
    <p:sldId id="562" r:id="rId8"/>
    <p:sldId id="563" r:id="rId9"/>
    <p:sldId id="564" r:id="rId10"/>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fc2\Shared-F\Events%20and%20Outreach\Seminars,%20Conferences,%20Workshops\2025%20Capacity%20Building%20workshop%20-%20Partnerships%20with%20U.S.%20HEIs%20and%20Int.%20Student%20Services\Pre-traning%20Survey\Data%20analyzing%20from%20Capacity%20Building%20surve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c2\Shared-F\Events%20and%20Outreach\Seminars,%20Conferences,%20Workshops\2025%20Capacity%20Building%20workshop%20-%20Partnerships%20with%20U.S.%20HEIs%20and%20Int.%20Student%20Services\Pre-traning%20Survey\Data%20analyzing%20from%20Capacity%20Building%20surve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c2\Shared-F\Events%20and%20Outreach\Seminars,%20Conferences,%20Workshops\2025%20Capacity%20Building%20workshop%20-%20Partnerships%20with%20U.S.%20HEIs%20and%20Int.%20Student%20Services\Pre-traning%20Survey\Data%20analyzing%20from%20Capacity%20Building%20survey.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[Data analyzing from Capacity Building survey.xlsx]Sheet5!PivotTable15</c:name>
    <c:fmtId val="3"/>
  </c:pivotSource>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What type of partnerships are you interested in building with U.S. institutions?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FI"/>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Sheet5!$B$3</c:f>
              <c:strCache>
                <c:ptCount val="1"/>
                <c:pt idx="0">
                  <c:v>Total</c:v>
                </c:pt>
              </c:strCache>
            </c:strRef>
          </c:tx>
          <c:spPr>
            <a:solidFill>
              <a:schemeClr val="accent1"/>
            </a:solidFill>
            <a:ln>
              <a:noFill/>
            </a:ln>
            <a:effectLst/>
          </c:spPr>
          <c:invertIfNegative val="0"/>
          <c:dLbls>
            <c:dLbl>
              <c:idx val="0"/>
              <c:layout>
                <c:manualLayout>
                  <c:x val="-7.5578338590972952E-4"/>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409-4397-8517-4A5C7ACBAC6E}"/>
                </c:ext>
              </c:extLst>
            </c:dLbl>
            <c:dLbl>
              <c:idx val="1"/>
              <c:layout>
                <c:manualLayout>
                  <c:x val="1.265072544165417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409-4397-8517-4A5C7ACBAC6E}"/>
                </c:ext>
              </c:extLst>
            </c:dLbl>
            <c:dLbl>
              <c:idx val="2"/>
              <c:layout>
                <c:manualLayout>
                  <c:x val="-9.2560393673188324E-4"/>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409-4397-8517-4A5C7ACBAC6E}"/>
                </c:ext>
              </c:extLst>
            </c:dLbl>
            <c:dLbl>
              <c:idx val="3"/>
              <c:layout>
                <c:manualLayout>
                  <c:x val="4.5510872655113695E-3"/>
                  <c:y val="-2.811515969410706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409-4397-8517-4A5C7ACBAC6E}"/>
                </c:ext>
              </c:extLst>
            </c:dLbl>
            <c:dLbl>
              <c:idx val="4"/>
              <c:layout>
                <c:manualLayout>
                  <c:x val="-9.2560393673188324E-4"/>
                  <c:y val="-5.1543864000080946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409-4397-8517-4A5C7ACBAC6E}"/>
                </c:ext>
              </c:extLst>
            </c:dLbl>
            <c:dLbl>
              <c:idx val="5"/>
              <c:layout>
                <c:manualLayout>
                  <c:x val="1.6973430371676726E-4"/>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409-4397-8517-4A5C7ACBAC6E}"/>
                </c:ext>
              </c:extLst>
            </c:dLbl>
            <c:dLbl>
              <c:idx val="6"/>
              <c:layout>
                <c:manualLayout>
                  <c:x val="1.265072544165417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09-4397-8517-4A5C7ACBAC6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FI"/>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Sheet5!$A$4:$A$10</c:f>
              <c:strCache>
                <c:ptCount val="7"/>
                <c:pt idx="0">
                  <c:v>1-2 semester study exchanges</c:v>
                </c:pt>
                <c:pt idx="1">
                  <c:v>Dual degrees</c:v>
                </c:pt>
                <c:pt idx="2">
                  <c:v>Joint degrees</c:v>
                </c:pt>
                <c:pt idx="3">
                  <c:v>Online course/project collaboration</c:v>
                </c:pt>
                <c:pt idx="4">
                  <c:v>Research collaboration</c:v>
                </c:pt>
                <c:pt idx="5">
                  <c:v>Research mobility</c:v>
                </c:pt>
                <c:pt idx="6">
                  <c:v>Summer school/winter school</c:v>
                </c:pt>
              </c:strCache>
            </c:strRef>
          </c:cat>
          <c:val>
            <c:numRef>
              <c:f>Sheet5!$B$4:$B$10</c:f>
              <c:numCache>
                <c:formatCode>General</c:formatCode>
                <c:ptCount val="7"/>
                <c:pt idx="0">
                  <c:v>23</c:v>
                </c:pt>
                <c:pt idx="1">
                  <c:v>3</c:v>
                </c:pt>
                <c:pt idx="2">
                  <c:v>3</c:v>
                </c:pt>
                <c:pt idx="3">
                  <c:v>6</c:v>
                </c:pt>
                <c:pt idx="4">
                  <c:v>1</c:v>
                </c:pt>
                <c:pt idx="5">
                  <c:v>1</c:v>
                </c:pt>
                <c:pt idx="6">
                  <c:v>9</c:v>
                </c:pt>
              </c:numCache>
            </c:numRef>
          </c:val>
          <c:extLst>
            <c:ext xmlns:c16="http://schemas.microsoft.com/office/drawing/2014/chart" uri="{C3380CC4-5D6E-409C-BE32-E72D297353CC}">
              <c16:uniqueId val="{00000000-4409-4397-8517-4A5C7ACBAC6E}"/>
            </c:ext>
          </c:extLst>
        </c:ser>
        <c:dLbls>
          <c:dLblPos val="inEnd"/>
          <c:showLegendKey val="0"/>
          <c:showVal val="1"/>
          <c:showCatName val="0"/>
          <c:showSerName val="0"/>
          <c:showPercent val="0"/>
          <c:showBubbleSize val="0"/>
        </c:dLbls>
        <c:gapWidth val="182"/>
        <c:axId val="487956351"/>
        <c:axId val="487952991"/>
      </c:barChart>
      <c:catAx>
        <c:axId val="48795635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FI"/>
          </a:p>
        </c:txPr>
        <c:crossAx val="487952991"/>
        <c:crosses val="autoZero"/>
        <c:auto val="1"/>
        <c:lblAlgn val="ctr"/>
        <c:lblOffset val="100"/>
        <c:noMultiLvlLbl val="0"/>
      </c:catAx>
      <c:valAx>
        <c:axId val="48795299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FI"/>
          </a:p>
        </c:txPr>
        <c:crossAx val="48795635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FI"/>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[Data analyzing from Capacity Building survey.xlsx]Sheet7!PivotTable18</c:name>
    <c:fmtId val="7"/>
  </c:pivotSource>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What kind of challenges has your institution faced in recruiting students from the U.S.?</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FI"/>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Sheet7!$B$3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Sheet7!$A$4:$A$7</c:f>
              <c:strCache>
                <c:ptCount val="4"/>
                <c:pt idx="0">
                  <c:v>Challenges in promoting own HEI and attracting students </c:v>
                </c:pt>
                <c:pt idx="1">
                  <c:v>Difficulties in reaching the target audiences</c:v>
                </c:pt>
                <c:pt idx="2">
                  <c:v>Lack of funding or other resources</c:v>
                </c:pt>
                <c:pt idx="3">
                  <c:v>Lack of interest in Finland or Finnish higher education institutions</c:v>
                </c:pt>
              </c:strCache>
            </c:strRef>
          </c:cat>
          <c:val>
            <c:numRef>
              <c:f>Sheet7!$B$4:$B$7</c:f>
              <c:numCache>
                <c:formatCode>General</c:formatCode>
                <c:ptCount val="4"/>
                <c:pt idx="0">
                  <c:v>15</c:v>
                </c:pt>
                <c:pt idx="1">
                  <c:v>7</c:v>
                </c:pt>
                <c:pt idx="2">
                  <c:v>9</c:v>
                </c:pt>
                <c:pt idx="3">
                  <c:v>13</c:v>
                </c:pt>
              </c:numCache>
            </c:numRef>
          </c:val>
          <c:extLst>
            <c:ext xmlns:c16="http://schemas.microsoft.com/office/drawing/2014/chart" uri="{C3380CC4-5D6E-409C-BE32-E72D297353CC}">
              <c16:uniqueId val="{00000000-2263-49CD-949A-917197A16401}"/>
            </c:ext>
          </c:extLst>
        </c:ser>
        <c:dLbls>
          <c:showLegendKey val="0"/>
          <c:showVal val="0"/>
          <c:showCatName val="0"/>
          <c:showSerName val="0"/>
          <c:showPercent val="0"/>
          <c:showBubbleSize val="0"/>
        </c:dLbls>
        <c:gapWidth val="182"/>
        <c:axId val="1407359071"/>
        <c:axId val="1407360031"/>
      </c:barChart>
      <c:catAx>
        <c:axId val="140735907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FI"/>
          </a:p>
        </c:txPr>
        <c:crossAx val="1407360031"/>
        <c:crosses val="autoZero"/>
        <c:auto val="1"/>
        <c:lblAlgn val="ctr"/>
        <c:lblOffset val="100"/>
        <c:noMultiLvlLbl val="0"/>
      </c:catAx>
      <c:valAx>
        <c:axId val="140736003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FI"/>
          </a:p>
        </c:txPr>
        <c:crossAx val="140735907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FI"/>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What type of challenges has your institution faced in establishing and maintaining partnerships with U.S. universities?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FI"/>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Sheet9!$B$3:$B$15</c:f>
              <c:strCache>
                <c:ptCount val="13"/>
                <c:pt idx="0">
                  <c:v>Imbalance of students from Finland versus the U.S. interested in an exchange</c:v>
                </c:pt>
                <c:pt idx="1">
                  <c:v>Differences in interests between Finnish and U.S. institutions</c:v>
                </c:pt>
                <c:pt idx="2">
                  <c:v>U.S. institutions lack interest in Finnish higher education institutions</c:v>
                </c:pt>
                <c:pt idx="3">
                  <c:v>Different interests in the length of the exchange</c:v>
                </c:pt>
                <c:pt idx="4">
                  <c:v>Difficulties in approaching universities in the U.S.</c:v>
                </c:pt>
                <c:pt idx="5">
                  <c:v>Issues with tuition fees</c:v>
                </c:pt>
                <c:pt idx="6">
                  <c:v>Difficulties in finding a suitable partner university</c:v>
                </c:pt>
                <c:pt idx="7">
                  <c:v>Lack of resources</c:v>
                </c:pt>
                <c:pt idx="8">
                  <c:v>Differences in expectations for student service</c:v>
                </c:pt>
                <c:pt idx="9">
                  <c:v>Procedural or administrative obstacles (e.g. the residence permit process and its cost)</c:v>
                </c:pt>
                <c:pt idx="10">
                  <c:v>Legislative and contractual requirements for exchange agreements (GDPR etc.)</c:v>
                </c:pt>
                <c:pt idx="11">
                  <c:v>Challenges with transferring credits</c:v>
                </c:pt>
                <c:pt idx="12">
                  <c:v>Lack of appropriate courses in English to be offered for international students</c:v>
                </c:pt>
              </c:strCache>
            </c:strRef>
          </c:cat>
          <c:val>
            <c:numRef>
              <c:f>Sheet9!$C$3:$C$15</c:f>
              <c:numCache>
                <c:formatCode>General</c:formatCode>
                <c:ptCount val="13"/>
                <c:pt idx="0">
                  <c:v>20</c:v>
                </c:pt>
                <c:pt idx="1">
                  <c:v>11</c:v>
                </c:pt>
                <c:pt idx="2">
                  <c:v>10</c:v>
                </c:pt>
                <c:pt idx="3">
                  <c:v>9</c:v>
                </c:pt>
                <c:pt idx="4">
                  <c:v>8</c:v>
                </c:pt>
                <c:pt idx="5">
                  <c:v>7</c:v>
                </c:pt>
                <c:pt idx="6">
                  <c:v>6</c:v>
                </c:pt>
                <c:pt idx="7">
                  <c:v>3</c:v>
                </c:pt>
                <c:pt idx="8">
                  <c:v>2</c:v>
                </c:pt>
                <c:pt idx="9">
                  <c:v>2</c:v>
                </c:pt>
                <c:pt idx="10">
                  <c:v>1</c:v>
                </c:pt>
                <c:pt idx="11">
                  <c:v>1</c:v>
                </c:pt>
                <c:pt idx="12">
                  <c:v>1</c:v>
                </c:pt>
              </c:numCache>
            </c:numRef>
          </c:val>
          <c:extLst>
            <c:ext xmlns:c16="http://schemas.microsoft.com/office/drawing/2014/chart" uri="{C3380CC4-5D6E-409C-BE32-E72D297353CC}">
              <c16:uniqueId val="{00000000-F791-480C-B38E-4EF70A9367AE}"/>
            </c:ext>
          </c:extLst>
        </c:ser>
        <c:dLbls>
          <c:showLegendKey val="0"/>
          <c:showVal val="0"/>
          <c:showCatName val="0"/>
          <c:showSerName val="0"/>
          <c:showPercent val="0"/>
          <c:showBubbleSize val="0"/>
        </c:dLbls>
        <c:gapWidth val="182"/>
        <c:axId val="1892239263"/>
        <c:axId val="1892245503"/>
      </c:barChart>
      <c:catAx>
        <c:axId val="18922392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FI"/>
          </a:p>
        </c:txPr>
        <c:crossAx val="1892245503"/>
        <c:crosses val="autoZero"/>
        <c:auto val="1"/>
        <c:lblAlgn val="ctr"/>
        <c:lblOffset val="100"/>
        <c:noMultiLvlLbl val="0"/>
      </c:catAx>
      <c:valAx>
        <c:axId val="189224550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FI"/>
          </a:p>
        </c:txPr>
        <c:crossAx val="189223926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FI"/>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2" name="Chord 1">
            <a:extLst>
              <a:ext uri="{FF2B5EF4-FFF2-40B4-BE49-F238E27FC236}">
                <a16:creationId xmlns:a16="http://schemas.microsoft.com/office/drawing/2014/main" id="{59E3FA9F-E217-4DCD-A4A1-55740DE1BD40}"/>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9698497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X">
    <p:spTree>
      <p:nvGrpSpPr>
        <p:cNvPr id="1" name=""/>
        <p:cNvGrpSpPr/>
        <p:nvPr/>
      </p:nvGrpSpPr>
      <p:grpSpPr>
        <a:xfrm>
          <a:off x="0" y="0"/>
          <a:ext cx="0" cy="0"/>
          <a:chOff x="0" y="0"/>
          <a:chExt cx="0" cy="0"/>
        </a:xfrm>
      </p:grpSpPr>
      <p:sp>
        <p:nvSpPr>
          <p:cNvPr id="4" name="Picture Placeholder 2"/>
          <p:cNvSpPr>
            <a:spLocks noGrp="1"/>
          </p:cNvSpPr>
          <p:nvPr>
            <p:ph type="pic" sz="quarter" idx="10"/>
          </p:nvPr>
        </p:nvSpPr>
        <p:spPr>
          <a:xfrm>
            <a:off x="0" y="0"/>
            <a:ext cx="12192000" cy="3435822"/>
          </a:xfrm>
        </p:spPr>
        <p:txBody>
          <a:bodyPr>
            <a:normAutofit/>
          </a:bodyPr>
          <a:lstStyle>
            <a:lvl1pPr>
              <a:defRPr sz="1200"/>
            </a:lvl1pPr>
          </a:lstStyle>
          <a:p>
            <a:endParaRPr lang="en-US"/>
          </a:p>
        </p:txBody>
      </p:sp>
    </p:spTree>
    <p:extLst>
      <p:ext uri="{BB962C8B-B14F-4D97-AF65-F5344CB8AC3E}">
        <p14:creationId xmlns:p14="http://schemas.microsoft.com/office/powerpoint/2010/main" val="202463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X">
    <p:spTree>
      <p:nvGrpSpPr>
        <p:cNvPr id="1" name=""/>
        <p:cNvGrpSpPr/>
        <p:nvPr/>
      </p:nvGrpSpPr>
      <p:grpSpPr>
        <a:xfrm>
          <a:off x="0" y="0"/>
          <a:ext cx="0" cy="0"/>
          <a:chOff x="0" y="0"/>
          <a:chExt cx="0" cy="0"/>
        </a:xfrm>
      </p:grpSpPr>
      <p:sp>
        <p:nvSpPr>
          <p:cNvPr id="4" name="Picture Placeholder 2"/>
          <p:cNvSpPr>
            <a:spLocks noGrp="1"/>
          </p:cNvSpPr>
          <p:nvPr>
            <p:ph type="pic" sz="quarter" idx="10"/>
          </p:nvPr>
        </p:nvSpPr>
        <p:spPr>
          <a:xfrm>
            <a:off x="0" y="0"/>
            <a:ext cx="4696616" cy="2290009"/>
          </a:xfrm>
        </p:spPr>
        <p:txBody>
          <a:bodyPr>
            <a:normAutofit/>
          </a:bodyPr>
          <a:lstStyle>
            <a:lvl1pPr>
              <a:defRPr sz="1200"/>
            </a:lvl1pPr>
          </a:lstStyle>
          <a:p>
            <a:endParaRPr lang="en-US"/>
          </a:p>
        </p:txBody>
      </p:sp>
      <p:sp>
        <p:nvSpPr>
          <p:cNvPr id="7" name="Picture Placeholder 2"/>
          <p:cNvSpPr>
            <a:spLocks noGrp="1"/>
          </p:cNvSpPr>
          <p:nvPr>
            <p:ph type="pic" sz="quarter" idx="11"/>
          </p:nvPr>
        </p:nvSpPr>
        <p:spPr>
          <a:xfrm>
            <a:off x="-1694" y="4567991"/>
            <a:ext cx="4696616" cy="2290009"/>
          </a:xfrm>
        </p:spPr>
        <p:txBody>
          <a:bodyPr>
            <a:normAutofit/>
          </a:bodyPr>
          <a:lstStyle>
            <a:lvl1pPr>
              <a:defRPr sz="1200"/>
            </a:lvl1pPr>
          </a:lstStyle>
          <a:p>
            <a:endParaRPr lang="en-US"/>
          </a:p>
        </p:txBody>
      </p:sp>
      <p:sp>
        <p:nvSpPr>
          <p:cNvPr id="8" name="Picture Placeholder 2"/>
          <p:cNvSpPr>
            <a:spLocks noGrp="1"/>
          </p:cNvSpPr>
          <p:nvPr>
            <p:ph type="pic" sz="quarter" idx="12"/>
          </p:nvPr>
        </p:nvSpPr>
        <p:spPr>
          <a:xfrm>
            <a:off x="-1694" y="2286690"/>
            <a:ext cx="4696616" cy="2290009"/>
          </a:xfrm>
        </p:spPr>
        <p:txBody>
          <a:bodyPr>
            <a:normAutofit/>
          </a:bodyPr>
          <a:lstStyle>
            <a:lvl1pPr>
              <a:defRPr sz="1200"/>
            </a:lvl1pPr>
          </a:lstStyle>
          <a:p>
            <a:endParaRPr lang="en-US"/>
          </a:p>
        </p:txBody>
      </p:sp>
    </p:spTree>
    <p:extLst>
      <p:ext uri="{BB962C8B-B14F-4D97-AF65-F5344CB8AC3E}">
        <p14:creationId xmlns:p14="http://schemas.microsoft.com/office/powerpoint/2010/main" val="3017831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XB">
    <p:spTree>
      <p:nvGrpSpPr>
        <p:cNvPr id="1" name=""/>
        <p:cNvGrpSpPr/>
        <p:nvPr/>
      </p:nvGrpSpPr>
      <p:grpSpPr>
        <a:xfrm>
          <a:off x="0" y="0"/>
          <a:ext cx="0" cy="0"/>
          <a:chOff x="0" y="0"/>
          <a:chExt cx="0" cy="0"/>
        </a:xfrm>
      </p:grpSpPr>
      <p:sp>
        <p:nvSpPr>
          <p:cNvPr id="4" name="Picture Placeholder 2"/>
          <p:cNvSpPr>
            <a:spLocks noGrp="1"/>
          </p:cNvSpPr>
          <p:nvPr>
            <p:ph type="pic" sz="quarter" idx="10"/>
          </p:nvPr>
        </p:nvSpPr>
        <p:spPr>
          <a:xfrm>
            <a:off x="4632960" y="0"/>
            <a:ext cx="2926080" cy="2290009"/>
          </a:xfrm>
        </p:spPr>
        <p:txBody>
          <a:bodyPr>
            <a:normAutofit/>
          </a:bodyPr>
          <a:lstStyle>
            <a:lvl1pPr>
              <a:defRPr sz="1200"/>
            </a:lvl1pPr>
          </a:lstStyle>
          <a:p>
            <a:endParaRPr lang="en-US"/>
          </a:p>
        </p:txBody>
      </p:sp>
      <p:sp>
        <p:nvSpPr>
          <p:cNvPr id="7" name="Picture Placeholder 2"/>
          <p:cNvSpPr>
            <a:spLocks noGrp="1"/>
          </p:cNvSpPr>
          <p:nvPr>
            <p:ph type="pic" sz="quarter" idx="11"/>
          </p:nvPr>
        </p:nvSpPr>
        <p:spPr>
          <a:xfrm>
            <a:off x="4632960" y="4567991"/>
            <a:ext cx="2926080" cy="2290009"/>
          </a:xfrm>
        </p:spPr>
        <p:txBody>
          <a:bodyPr>
            <a:normAutofit/>
          </a:bodyPr>
          <a:lstStyle>
            <a:lvl1pPr>
              <a:defRPr sz="1200"/>
            </a:lvl1pPr>
          </a:lstStyle>
          <a:p>
            <a:endParaRPr lang="en-US"/>
          </a:p>
        </p:txBody>
      </p:sp>
      <p:sp>
        <p:nvSpPr>
          <p:cNvPr id="8" name="Picture Placeholder 2"/>
          <p:cNvSpPr>
            <a:spLocks noGrp="1"/>
          </p:cNvSpPr>
          <p:nvPr>
            <p:ph type="pic" sz="quarter" idx="12"/>
          </p:nvPr>
        </p:nvSpPr>
        <p:spPr>
          <a:xfrm>
            <a:off x="4632960" y="2286690"/>
            <a:ext cx="2926080" cy="2290009"/>
          </a:xfrm>
        </p:spPr>
        <p:txBody>
          <a:bodyPr>
            <a:normAutofit/>
          </a:bodyPr>
          <a:lstStyle>
            <a:lvl1pPr>
              <a:defRPr sz="1200"/>
            </a:lvl1pPr>
          </a:lstStyle>
          <a:p>
            <a:endParaRPr lang="en-US"/>
          </a:p>
        </p:txBody>
      </p:sp>
    </p:spTree>
    <p:extLst>
      <p:ext uri="{BB962C8B-B14F-4D97-AF65-F5344CB8AC3E}">
        <p14:creationId xmlns:p14="http://schemas.microsoft.com/office/powerpoint/2010/main" val="3172491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X">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0"/>
            <a:ext cx="12192000" cy="5516086"/>
          </a:xfrm>
          <a:custGeom>
            <a:avLst/>
            <a:gdLst>
              <a:gd name="connsiteX0" fmla="*/ 0 w 12192000"/>
              <a:gd name="connsiteY0" fmla="*/ 0 h 5516086"/>
              <a:gd name="connsiteX1" fmla="*/ 12192000 w 12192000"/>
              <a:gd name="connsiteY1" fmla="*/ 0 h 5516086"/>
              <a:gd name="connsiteX2" fmla="*/ 12192000 w 12192000"/>
              <a:gd name="connsiteY2" fmla="*/ 3952107 h 5516086"/>
              <a:gd name="connsiteX3" fmla="*/ 8879971 w 12192000"/>
              <a:gd name="connsiteY3" fmla="*/ 5516086 h 5516086"/>
              <a:gd name="connsiteX4" fmla="*/ 0 w 12192000"/>
              <a:gd name="connsiteY4" fmla="*/ 534388 h 5516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516086">
                <a:moveTo>
                  <a:pt x="0" y="0"/>
                </a:moveTo>
                <a:lnTo>
                  <a:pt x="12192000" y="0"/>
                </a:lnTo>
                <a:lnTo>
                  <a:pt x="12192000" y="3952107"/>
                </a:lnTo>
                <a:lnTo>
                  <a:pt x="8879971" y="5516086"/>
                </a:lnTo>
                <a:lnTo>
                  <a:pt x="0" y="534388"/>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1039852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X">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1" y="0"/>
            <a:ext cx="7746273" cy="5943600"/>
          </a:xfrm>
          <a:custGeom>
            <a:avLst/>
            <a:gdLst>
              <a:gd name="connsiteX0" fmla="*/ 0 w 7746273"/>
              <a:gd name="connsiteY0" fmla="*/ 0 h 5943600"/>
              <a:gd name="connsiteX1" fmla="*/ 7746273 w 7746273"/>
              <a:gd name="connsiteY1" fmla="*/ 0 h 5943600"/>
              <a:gd name="connsiteX2" fmla="*/ 4898570 w 7746273"/>
              <a:gd name="connsiteY2" fmla="*/ 5943600 h 5943600"/>
              <a:gd name="connsiteX3" fmla="*/ 0 w 7746273"/>
              <a:gd name="connsiteY3" fmla="*/ 4816400 h 5943600"/>
            </a:gdLst>
            <a:ahLst/>
            <a:cxnLst>
              <a:cxn ang="0">
                <a:pos x="connsiteX0" y="connsiteY0"/>
              </a:cxn>
              <a:cxn ang="0">
                <a:pos x="connsiteX1" y="connsiteY1"/>
              </a:cxn>
              <a:cxn ang="0">
                <a:pos x="connsiteX2" y="connsiteY2"/>
              </a:cxn>
              <a:cxn ang="0">
                <a:pos x="connsiteX3" y="connsiteY3"/>
              </a:cxn>
            </a:cxnLst>
            <a:rect l="l" t="t" r="r" b="b"/>
            <a:pathLst>
              <a:path w="7746273" h="5943600">
                <a:moveTo>
                  <a:pt x="0" y="0"/>
                </a:moveTo>
                <a:lnTo>
                  <a:pt x="7746273" y="0"/>
                </a:lnTo>
                <a:lnTo>
                  <a:pt x="4898570" y="5943600"/>
                </a:lnTo>
                <a:lnTo>
                  <a:pt x="0" y="4816400"/>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1190636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X">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300252" y="0"/>
            <a:ext cx="8485203" cy="6858000"/>
          </a:xfrm>
          <a:custGeom>
            <a:avLst/>
            <a:gdLst>
              <a:gd name="connsiteX0" fmla="*/ 0 w 8485203"/>
              <a:gd name="connsiteY0" fmla="*/ 0 h 6858000"/>
              <a:gd name="connsiteX1" fmla="*/ 4987897 w 8485203"/>
              <a:gd name="connsiteY1" fmla="*/ 0 h 6858000"/>
              <a:gd name="connsiteX2" fmla="*/ 8485203 w 8485203"/>
              <a:gd name="connsiteY2" fmla="*/ 3429000 h 6858000"/>
              <a:gd name="connsiteX3" fmla="*/ 4987897 w 8485203"/>
              <a:gd name="connsiteY3" fmla="*/ 6858000 h 6858000"/>
              <a:gd name="connsiteX4" fmla="*/ 0 w 8485203"/>
              <a:gd name="connsiteY4" fmla="*/ 6858000 h 6858000"/>
              <a:gd name="connsiteX5" fmla="*/ 3497306 w 8485203"/>
              <a:gd name="connsiteY5" fmla="*/ 3429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85203" h="6858000">
                <a:moveTo>
                  <a:pt x="0" y="0"/>
                </a:moveTo>
                <a:lnTo>
                  <a:pt x="4987897" y="0"/>
                </a:lnTo>
                <a:lnTo>
                  <a:pt x="8485203" y="3429000"/>
                </a:lnTo>
                <a:lnTo>
                  <a:pt x="4987897" y="6858000"/>
                </a:lnTo>
                <a:lnTo>
                  <a:pt x="0" y="6858000"/>
                </a:lnTo>
                <a:lnTo>
                  <a:pt x="3497306" y="3429000"/>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2063517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0X">
    <p:spTree>
      <p:nvGrpSpPr>
        <p:cNvPr id="1" name=""/>
        <p:cNvGrpSpPr/>
        <p:nvPr/>
      </p:nvGrpSpPr>
      <p:grpSpPr>
        <a:xfrm>
          <a:off x="0" y="0"/>
          <a:ext cx="0" cy="0"/>
          <a:chOff x="0" y="0"/>
          <a:chExt cx="0" cy="0"/>
        </a:xfrm>
      </p:grpSpPr>
      <p:sp>
        <p:nvSpPr>
          <p:cNvPr id="17" name="Picture Placeholder 5"/>
          <p:cNvSpPr>
            <a:spLocks noGrp="1"/>
          </p:cNvSpPr>
          <p:nvPr>
            <p:ph type="pic" sz="quarter" idx="19" hasCustomPrompt="1"/>
          </p:nvPr>
        </p:nvSpPr>
        <p:spPr>
          <a:xfrm>
            <a:off x="5451345" y="3606484"/>
            <a:ext cx="1289304" cy="1289304"/>
          </a:xfrm>
          <a:prstGeom prst="ellipse">
            <a:avLst/>
          </a:prstGeom>
        </p:spPr>
        <p:txBody>
          <a:bodyPr>
            <a:normAutofit/>
          </a:bodyPr>
          <a:lstStyle>
            <a:lvl1pPr>
              <a:defRPr sz="1200"/>
            </a:lvl1pPr>
          </a:lstStyle>
          <a:p>
            <a:r>
              <a:rPr lang="en-US" dirty="0"/>
              <a:t>4</a:t>
            </a:r>
          </a:p>
        </p:txBody>
      </p:sp>
      <p:sp>
        <p:nvSpPr>
          <p:cNvPr id="11" name="Picture Placeholder 5"/>
          <p:cNvSpPr>
            <a:spLocks noGrp="1"/>
          </p:cNvSpPr>
          <p:nvPr>
            <p:ph type="pic" sz="quarter" idx="13" hasCustomPrompt="1"/>
          </p:nvPr>
        </p:nvSpPr>
        <p:spPr>
          <a:xfrm>
            <a:off x="1057629" y="3800419"/>
            <a:ext cx="896112" cy="896112"/>
          </a:xfrm>
          <a:prstGeom prst="ellipse">
            <a:avLst/>
          </a:prstGeom>
        </p:spPr>
        <p:txBody>
          <a:bodyPr>
            <a:normAutofit/>
          </a:bodyPr>
          <a:lstStyle>
            <a:lvl1pPr>
              <a:defRPr sz="1200"/>
            </a:lvl1pPr>
          </a:lstStyle>
          <a:p>
            <a:r>
              <a:rPr lang="en-US" dirty="0"/>
              <a:t>1</a:t>
            </a:r>
          </a:p>
        </p:txBody>
      </p:sp>
      <p:sp>
        <p:nvSpPr>
          <p:cNvPr id="15" name="Picture Placeholder 5"/>
          <p:cNvSpPr>
            <a:spLocks noGrp="1"/>
          </p:cNvSpPr>
          <p:nvPr>
            <p:ph type="pic" sz="quarter" idx="17" hasCustomPrompt="1"/>
          </p:nvPr>
        </p:nvSpPr>
        <p:spPr>
          <a:xfrm>
            <a:off x="3992435" y="3800419"/>
            <a:ext cx="896112" cy="896112"/>
          </a:xfrm>
          <a:prstGeom prst="ellipse">
            <a:avLst/>
          </a:prstGeom>
        </p:spPr>
        <p:txBody>
          <a:bodyPr>
            <a:normAutofit/>
          </a:bodyPr>
          <a:lstStyle>
            <a:lvl1pPr>
              <a:defRPr sz="1200"/>
            </a:lvl1pPr>
          </a:lstStyle>
          <a:p>
            <a:r>
              <a:rPr lang="en-US" dirty="0"/>
              <a:t>3</a:t>
            </a:r>
          </a:p>
        </p:txBody>
      </p:sp>
      <p:sp>
        <p:nvSpPr>
          <p:cNvPr id="16" name="Picture Placeholder 5"/>
          <p:cNvSpPr>
            <a:spLocks noGrp="1"/>
          </p:cNvSpPr>
          <p:nvPr>
            <p:ph type="pic" sz="quarter" idx="18" hasCustomPrompt="1"/>
          </p:nvPr>
        </p:nvSpPr>
        <p:spPr>
          <a:xfrm>
            <a:off x="2525032" y="3800419"/>
            <a:ext cx="896112" cy="896112"/>
          </a:xfrm>
          <a:prstGeom prst="ellipse">
            <a:avLst/>
          </a:prstGeom>
        </p:spPr>
        <p:txBody>
          <a:bodyPr>
            <a:normAutofit/>
          </a:bodyPr>
          <a:lstStyle>
            <a:lvl1pPr>
              <a:defRPr sz="1200"/>
            </a:lvl1pPr>
          </a:lstStyle>
          <a:p>
            <a:r>
              <a:rPr lang="en-US" dirty="0"/>
              <a:t>2</a:t>
            </a:r>
          </a:p>
        </p:txBody>
      </p:sp>
      <p:sp>
        <p:nvSpPr>
          <p:cNvPr id="12" name="Picture Placeholder 5"/>
          <p:cNvSpPr>
            <a:spLocks noGrp="1"/>
          </p:cNvSpPr>
          <p:nvPr>
            <p:ph type="pic" sz="quarter" idx="14" hasCustomPrompt="1"/>
          </p:nvPr>
        </p:nvSpPr>
        <p:spPr>
          <a:xfrm>
            <a:off x="10240198" y="3800419"/>
            <a:ext cx="896112" cy="896112"/>
          </a:xfrm>
          <a:prstGeom prst="ellipse">
            <a:avLst/>
          </a:prstGeom>
        </p:spPr>
        <p:txBody>
          <a:bodyPr>
            <a:normAutofit/>
          </a:bodyPr>
          <a:lstStyle>
            <a:lvl1pPr>
              <a:defRPr sz="1200"/>
            </a:lvl1pPr>
          </a:lstStyle>
          <a:p>
            <a:r>
              <a:rPr lang="en-US" dirty="0"/>
              <a:t>7</a:t>
            </a:r>
          </a:p>
        </p:txBody>
      </p:sp>
      <p:sp>
        <p:nvSpPr>
          <p:cNvPr id="13" name="Picture Placeholder 5"/>
          <p:cNvSpPr>
            <a:spLocks noGrp="1"/>
          </p:cNvSpPr>
          <p:nvPr>
            <p:ph type="pic" sz="quarter" idx="15" hasCustomPrompt="1"/>
          </p:nvPr>
        </p:nvSpPr>
        <p:spPr>
          <a:xfrm>
            <a:off x="7305392" y="3800419"/>
            <a:ext cx="896112" cy="896112"/>
          </a:xfrm>
          <a:prstGeom prst="ellipse">
            <a:avLst/>
          </a:prstGeom>
        </p:spPr>
        <p:txBody>
          <a:bodyPr>
            <a:normAutofit/>
          </a:bodyPr>
          <a:lstStyle>
            <a:lvl1pPr>
              <a:defRPr sz="1200"/>
            </a:lvl1pPr>
          </a:lstStyle>
          <a:p>
            <a:r>
              <a:rPr lang="en-US" dirty="0"/>
              <a:t>5</a:t>
            </a:r>
          </a:p>
        </p:txBody>
      </p:sp>
      <p:sp>
        <p:nvSpPr>
          <p:cNvPr id="14" name="Picture Placeholder 5"/>
          <p:cNvSpPr>
            <a:spLocks noGrp="1"/>
          </p:cNvSpPr>
          <p:nvPr>
            <p:ph type="pic" sz="quarter" idx="16" hasCustomPrompt="1"/>
          </p:nvPr>
        </p:nvSpPr>
        <p:spPr>
          <a:xfrm>
            <a:off x="8772795" y="3800419"/>
            <a:ext cx="896112" cy="896112"/>
          </a:xfrm>
          <a:prstGeom prst="ellipse">
            <a:avLst/>
          </a:prstGeom>
        </p:spPr>
        <p:txBody>
          <a:bodyPr>
            <a:normAutofit/>
          </a:bodyPr>
          <a:lstStyle>
            <a:lvl1pPr>
              <a:defRPr sz="1200"/>
            </a:lvl1pPr>
          </a:lstStyle>
          <a:p>
            <a:r>
              <a:rPr lang="en-US" dirty="0"/>
              <a:t>6</a:t>
            </a:r>
          </a:p>
        </p:txBody>
      </p:sp>
    </p:spTree>
    <p:extLst>
      <p:ext uri="{BB962C8B-B14F-4D97-AF65-F5344CB8AC3E}">
        <p14:creationId xmlns:p14="http://schemas.microsoft.com/office/powerpoint/2010/main" val="2607224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1X">
    <p:spTree>
      <p:nvGrpSpPr>
        <p:cNvPr id="1" name=""/>
        <p:cNvGrpSpPr/>
        <p:nvPr/>
      </p:nvGrpSpPr>
      <p:grpSpPr>
        <a:xfrm>
          <a:off x="0" y="0"/>
          <a:ext cx="0" cy="0"/>
          <a:chOff x="0" y="0"/>
          <a:chExt cx="0" cy="0"/>
        </a:xfrm>
      </p:grpSpPr>
      <p:sp>
        <p:nvSpPr>
          <p:cNvPr id="20" name="Picture Placeholder 2"/>
          <p:cNvSpPr>
            <a:spLocks noGrp="1"/>
          </p:cNvSpPr>
          <p:nvPr>
            <p:ph type="pic" sz="quarter" idx="10"/>
          </p:nvPr>
        </p:nvSpPr>
        <p:spPr>
          <a:xfrm>
            <a:off x="0" y="0"/>
            <a:ext cx="4389120" cy="6858000"/>
          </a:xfrm>
        </p:spPr>
        <p:txBody>
          <a:bodyPr>
            <a:normAutofit/>
          </a:bodyPr>
          <a:lstStyle>
            <a:lvl1pPr>
              <a:defRPr sz="1200"/>
            </a:lvl1pPr>
          </a:lstStyle>
          <a:p>
            <a:endParaRPr lang="en-US"/>
          </a:p>
        </p:txBody>
      </p:sp>
      <p:sp>
        <p:nvSpPr>
          <p:cNvPr id="19" name="Picture Placeholder 5"/>
          <p:cNvSpPr>
            <a:spLocks noGrp="1"/>
          </p:cNvSpPr>
          <p:nvPr>
            <p:ph type="pic" sz="quarter" idx="19"/>
          </p:nvPr>
        </p:nvSpPr>
        <p:spPr>
          <a:xfrm>
            <a:off x="1182780" y="1229782"/>
            <a:ext cx="2011680" cy="2011680"/>
          </a:xfrm>
          <a:prstGeom prst="ellipse">
            <a:avLst/>
          </a:prstGeo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3391224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2X">
    <p:spTree>
      <p:nvGrpSpPr>
        <p:cNvPr id="1" name=""/>
        <p:cNvGrpSpPr/>
        <p:nvPr/>
      </p:nvGrpSpPr>
      <p:grpSpPr>
        <a:xfrm>
          <a:off x="0" y="0"/>
          <a:ext cx="0" cy="0"/>
          <a:chOff x="0" y="0"/>
          <a:chExt cx="0" cy="0"/>
        </a:xfrm>
      </p:grpSpPr>
      <p:sp>
        <p:nvSpPr>
          <p:cNvPr id="20" name="Picture Placeholder 2"/>
          <p:cNvSpPr>
            <a:spLocks noGrp="1"/>
          </p:cNvSpPr>
          <p:nvPr>
            <p:ph type="pic" sz="quarter" idx="10"/>
          </p:nvPr>
        </p:nvSpPr>
        <p:spPr>
          <a:xfrm>
            <a:off x="0" y="0"/>
            <a:ext cx="12192000" cy="6858000"/>
          </a:xfrm>
        </p:spPr>
        <p:txBody>
          <a:bodyPr>
            <a:normAutofit/>
          </a:bodyPr>
          <a:lstStyle>
            <a:lvl1pPr>
              <a:defRPr sz="1200"/>
            </a:lvl1pPr>
          </a:lstStyle>
          <a:p>
            <a:endParaRPr lang="en-US"/>
          </a:p>
        </p:txBody>
      </p:sp>
      <p:sp>
        <p:nvSpPr>
          <p:cNvPr id="9" name="Picture Placeholder 5"/>
          <p:cNvSpPr>
            <a:spLocks noGrp="1"/>
          </p:cNvSpPr>
          <p:nvPr>
            <p:ph type="pic" sz="quarter" idx="20"/>
          </p:nvPr>
        </p:nvSpPr>
        <p:spPr>
          <a:xfrm>
            <a:off x="9574780" y="2936670"/>
            <a:ext cx="2011680" cy="1828800"/>
          </a:xfrm>
          <a:prstGeom prst="rect">
            <a:avLst/>
          </a:prstGeom>
          <a:solidFill>
            <a:schemeClr val="tx1">
              <a:lumMod val="20000"/>
              <a:lumOff val="80000"/>
            </a:schemeClr>
          </a:solidFill>
        </p:spPr>
        <p:txBody>
          <a:bodyPr>
            <a:normAutofit/>
          </a:bodyPr>
          <a:lstStyle>
            <a:lvl1pPr>
              <a:defRPr sz="1200"/>
            </a:lvl1pPr>
          </a:lstStyle>
          <a:p>
            <a:endParaRPr lang="en-US" dirty="0"/>
          </a:p>
        </p:txBody>
      </p:sp>
      <p:sp>
        <p:nvSpPr>
          <p:cNvPr id="19" name="Picture Placeholder 5"/>
          <p:cNvSpPr>
            <a:spLocks noGrp="1"/>
          </p:cNvSpPr>
          <p:nvPr>
            <p:ph type="pic" sz="quarter" idx="19"/>
          </p:nvPr>
        </p:nvSpPr>
        <p:spPr>
          <a:xfrm>
            <a:off x="609599" y="2936670"/>
            <a:ext cx="2011680" cy="1828800"/>
          </a:xfrm>
          <a:prstGeom prst="rect">
            <a:avLst/>
          </a:prstGeom>
          <a:solidFill>
            <a:schemeClr val="tx1">
              <a:lumMod val="20000"/>
              <a:lumOff val="80000"/>
            </a:schemeClr>
          </a:solidFill>
        </p:spPr>
        <p:txBody>
          <a:bodyPr>
            <a:normAutofit/>
          </a:bodyPr>
          <a:lstStyle>
            <a:lvl1pPr>
              <a:defRPr sz="1200"/>
            </a:lvl1pPr>
          </a:lstStyle>
          <a:p>
            <a:endParaRPr lang="en-US" dirty="0"/>
          </a:p>
        </p:txBody>
      </p:sp>
      <p:sp>
        <p:nvSpPr>
          <p:cNvPr id="10" name="Picture Placeholder 5"/>
          <p:cNvSpPr>
            <a:spLocks noGrp="1"/>
          </p:cNvSpPr>
          <p:nvPr>
            <p:ph type="pic" sz="quarter" idx="21"/>
          </p:nvPr>
        </p:nvSpPr>
        <p:spPr>
          <a:xfrm>
            <a:off x="3597993" y="2936670"/>
            <a:ext cx="2011680" cy="1828800"/>
          </a:xfrm>
          <a:prstGeom prst="rect">
            <a:avLst/>
          </a:prstGeom>
          <a:solidFill>
            <a:schemeClr val="tx1">
              <a:lumMod val="20000"/>
              <a:lumOff val="80000"/>
            </a:schemeClr>
          </a:solidFill>
        </p:spPr>
        <p:txBody>
          <a:bodyPr>
            <a:normAutofit/>
          </a:bodyPr>
          <a:lstStyle>
            <a:lvl1pPr>
              <a:defRPr sz="1200"/>
            </a:lvl1pPr>
          </a:lstStyle>
          <a:p>
            <a:endParaRPr lang="en-US" dirty="0"/>
          </a:p>
        </p:txBody>
      </p:sp>
      <p:sp>
        <p:nvSpPr>
          <p:cNvPr id="11" name="Picture Placeholder 5"/>
          <p:cNvSpPr>
            <a:spLocks noGrp="1"/>
          </p:cNvSpPr>
          <p:nvPr>
            <p:ph type="pic" sz="quarter" idx="22"/>
          </p:nvPr>
        </p:nvSpPr>
        <p:spPr>
          <a:xfrm>
            <a:off x="6586387" y="2936670"/>
            <a:ext cx="2011680" cy="1828800"/>
          </a:xfrm>
          <a:prstGeom prst="rect">
            <a:avLst/>
          </a:prstGeo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1043668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3X">
    <p:spTree>
      <p:nvGrpSpPr>
        <p:cNvPr id="1" name=""/>
        <p:cNvGrpSpPr/>
        <p:nvPr/>
      </p:nvGrpSpPr>
      <p:grpSpPr>
        <a:xfrm>
          <a:off x="0" y="0"/>
          <a:ext cx="0" cy="0"/>
          <a:chOff x="0" y="0"/>
          <a:chExt cx="0" cy="0"/>
        </a:xfrm>
      </p:grpSpPr>
      <p:sp>
        <p:nvSpPr>
          <p:cNvPr id="17" name="Picture Placeholder 16"/>
          <p:cNvSpPr>
            <a:spLocks noGrp="1"/>
          </p:cNvSpPr>
          <p:nvPr>
            <p:ph type="pic" sz="quarter" idx="11"/>
          </p:nvPr>
        </p:nvSpPr>
        <p:spPr>
          <a:xfrm>
            <a:off x="6091142" y="3429000"/>
            <a:ext cx="6100858" cy="3429000"/>
          </a:xfrm>
          <a:custGeom>
            <a:avLst/>
            <a:gdLst>
              <a:gd name="connsiteX0" fmla="*/ 0 w 6100858"/>
              <a:gd name="connsiteY0" fmla="*/ 0 h 3429000"/>
              <a:gd name="connsiteX1" fmla="*/ 6100858 w 6100858"/>
              <a:gd name="connsiteY1" fmla="*/ 0 h 3429000"/>
              <a:gd name="connsiteX2" fmla="*/ 6100858 w 6100858"/>
              <a:gd name="connsiteY2" fmla="*/ 3429000 h 3429000"/>
              <a:gd name="connsiteX3" fmla="*/ 2116866 w 6100858"/>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6100858" h="3429000">
                <a:moveTo>
                  <a:pt x="0" y="0"/>
                </a:moveTo>
                <a:lnTo>
                  <a:pt x="6100858" y="0"/>
                </a:lnTo>
                <a:lnTo>
                  <a:pt x="6100858" y="3429000"/>
                </a:lnTo>
                <a:lnTo>
                  <a:pt x="2116866" y="3429000"/>
                </a:lnTo>
                <a:close/>
              </a:path>
            </a:pathLst>
          </a:custGeom>
        </p:spPr>
        <p:txBody>
          <a:bodyPr wrap="square">
            <a:noAutofit/>
          </a:bodyPr>
          <a:lstStyle>
            <a:lvl1pPr>
              <a:defRPr sz="1200"/>
            </a:lvl1pPr>
          </a:lstStyle>
          <a:p>
            <a:endParaRPr lang="en-US"/>
          </a:p>
        </p:txBody>
      </p:sp>
      <p:sp>
        <p:nvSpPr>
          <p:cNvPr id="15" name="Picture Placeholder 14"/>
          <p:cNvSpPr>
            <a:spLocks noGrp="1"/>
          </p:cNvSpPr>
          <p:nvPr>
            <p:ph type="pic" sz="quarter" idx="10"/>
          </p:nvPr>
        </p:nvSpPr>
        <p:spPr>
          <a:xfrm>
            <a:off x="0" y="0"/>
            <a:ext cx="6100858" cy="3429000"/>
          </a:xfrm>
          <a:custGeom>
            <a:avLst/>
            <a:gdLst>
              <a:gd name="connsiteX0" fmla="*/ 0 w 6100858"/>
              <a:gd name="connsiteY0" fmla="*/ 0 h 3429000"/>
              <a:gd name="connsiteX1" fmla="*/ 3983992 w 6100858"/>
              <a:gd name="connsiteY1" fmla="*/ 0 h 3429000"/>
              <a:gd name="connsiteX2" fmla="*/ 6100858 w 6100858"/>
              <a:gd name="connsiteY2" fmla="*/ 3429000 h 3429000"/>
              <a:gd name="connsiteX3" fmla="*/ 0 w 6100858"/>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6100858" h="3429000">
                <a:moveTo>
                  <a:pt x="0" y="0"/>
                </a:moveTo>
                <a:lnTo>
                  <a:pt x="3983992" y="0"/>
                </a:lnTo>
                <a:lnTo>
                  <a:pt x="6100858" y="3429000"/>
                </a:lnTo>
                <a:lnTo>
                  <a:pt x="0" y="3429000"/>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2668314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43389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4X">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1"/>
            <a:ext cx="12192000" cy="4164226"/>
          </a:xfrm>
          <a:custGeom>
            <a:avLst/>
            <a:gdLst>
              <a:gd name="connsiteX0" fmla="*/ 0 w 12192000"/>
              <a:gd name="connsiteY0" fmla="*/ 0 h 4164226"/>
              <a:gd name="connsiteX1" fmla="*/ 12192000 w 12192000"/>
              <a:gd name="connsiteY1" fmla="*/ 0 h 4164226"/>
              <a:gd name="connsiteX2" fmla="*/ 12192000 w 12192000"/>
              <a:gd name="connsiteY2" fmla="*/ 1498073 h 4164226"/>
              <a:gd name="connsiteX3" fmla="*/ 12192000 w 12192000"/>
              <a:gd name="connsiteY3" fmla="*/ 1498074 h 4164226"/>
              <a:gd name="connsiteX4" fmla="*/ 12192000 w 12192000"/>
              <a:gd name="connsiteY4" fmla="*/ 2391159 h 4164226"/>
              <a:gd name="connsiteX5" fmla="*/ 12060971 w 12192000"/>
              <a:gd name="connsiteY5" fmla="*/ 2498503 h 4164226"/>
              <a:gd name="connsiteX6" fmla="*/ 6096001 w 12192000"/>
              <a:gd name="connsiteY6" fmla="*/ 4164226 h 4164226"/>
              <a:gd name="connsiteX7" fmla="*/ 131031 w 12192000"/>
              <a:gd name="connsiteY7" fmla="*/ 2498503 h 4164226"/>
              <a:gd name="connsiteX8" fmla="*/ 0 w 12192000"/>
              <a:gd name="connsiteY8" fmla="*/ 2391157 h 4164226"/>
              <a:gd name="connsiteX9" fmla="*/ 0 w 12192000"/>
              <a:gd name="connsiteY9" fmla="*/ 1498074 h 4164226"/>
              <a:gd name="connsiteX10" fmla="*/ 0 w 12192000"/>
              <a:gd name="connsiteY10" fmla="*/ 1498073 h 4164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4164226">
                <a:moveTo>
                  <a:pt x="0" y="0"/>
                </a:moveTo>
                <a:lnTo>
                  <a:pt x="12192000" y="0"/>
                </a:lnTo>
                <a:lnTo>
                  <a:pt x="12192000" y="1498073"/>
                </a:lnTo>
                <a:lnTo>
                  <a:pt x="12192000" y="1498074"/>
                </a:lnTo>
                <a:lnTo>
                  <a:pt x="12192000" y="2391159"/>
                </a:lnTo>
                <a:lnTo>
                  <a:pt x="12060971" y="2498503"/>
                </a:lnTo>
                <a:cubicBezTo>
                  <a:pt x="10768246" y="3503480"/>
                  <a:pt x="8579042" y="4164226"/>
                  <a:pt x="6096001" y="4164226"/>
                </a:cubicBezTo>
                <a:cubicBezTo>
                  <a:pt x="3612961" y="4164226"/>
                  <a:pt x="1423756" y="3503480"/>
                  <a:pt x="131031" y="2498503"/>
                </a:cubicBezTo>
                <a:lnTo>
                  <a:pt x="0" y="2391157"/>
                </a:lnTo>
                <a:lnTo>
                  <a:pt x="0" y="1498074"/>
                </a:lnTo>
                <a:lnTo>
                  <a:pt x="0" y="1498073"/>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35766778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5X">
    <p:spTree>
      <p:nvGrpSpPr>
        <p:cNvPr id="1" name=""/>
        <p:cNvGrpSpPr/>
        <p:nvPr/>
      </p:nvGrpSpPr>
      <p:grpSpPr>
        <a:xfrm>
          <a:off x="0" y="0"/>
          <a:ext cx="0" cy="0"/>
          <a:chOff x="0" y="0"/>
          <a:chExt cx="0" cy="0"/>
        </a:xfrm>
      </p:grpSpPr>
      <p:sp>
        <p:nvSpPr>
          <p:cNvPr id="16" name="Picture Placeholder 5"/>
          <p:cNvSpPr>
            <a:spLocks noGrp="1"/>
          </p:cNvSpPr>
          <p:nvPr>
            <p:ph type="pic" sz="quarter" idx="19"/>
          </p:nvPr>
        </p:nvSpPr>
        <p:spPr>
          <a:xfrm>
            <a:off x="10847832" y="-1"/>
            <a:ext cx="1344168" cy="1344168"/>
          </a:xfrm>
          <a:prstGeom prst="rect">
            <a:avLst/>
          </a:prstGeom>
          <a:noFill/>
        </p:spPr>
        <p:txBody>
          <a:bodyPr>
            <a:normAutofit/>
          </a:bodyPr>
          <a:lstStyle>
            <a:lvl1pPr>
              <a:defRPr sz="1200"/>
            </a:lvl1pPr>
          </a:lstStyle>
          <a:p>
            <a:endParaRPr lang="en-US" dirty="0"/>
          </a:p>
        </p:txBody>
      </p:sp>
      <p:sp>
        <p:nvSpPr>
          <p:cNvPr id="17" name="Picture Placeholder 5"/>
          <p:cNvSpPr>
            <a:spLocks noGrp="1"/>
          </p:cNvSpPr>
          <p:nvPr>
            <p:ph type="pic" sz="quarter" idx="20"/>
          </p:nvPr>
        </p:nvSpPr>
        <p:spPr>
          <a:xfrm>
            <a:off x="6685093" y="-1"/>
            <a:ext cx="1344168" cy="1344168"/>
          </a:xfrm>
          <a:prstGeom prst="rect">
            <a:avLst/>
          </a:prstGeom>
          <a:noFill/>
        </p:spPr>
        <p:txBody>
          <a:bodyPr>
            <a:normAutofit/>
          </a:bodyPr>
          <a:lstStyle>
            <a:lvl1pPr>
              <a:defRPr sz="1200"/>
            </a:lvl1pPr>
          </a:lstStyle>
          <a:p>
            <a:endParaRPr lang="en-US" dirty="0"/>
          </a:p>
        </p:txBody>
      </p:sp>
      <p:sp>
        <p:nvSpPr>
          <p:cNvPr id="18" name="Picture Placeholder 5"/>
          <p:cNvSpPr>
            <a:spLocks noGrp="1"/>
          </p:cNvSpPr>
          <p:nvPr>
            <p:ph type="pic" sz="quarter" idx="21"/>
          </p:nvPr>
        </p:nvSpPr>
        <p:spPr>
          <a:xfrm>
            <a:off x="8072673" y="-1"/>
            <a:ext cx="1344168" cy="1344168"/>
          </a:xfrm>
          <a:prstGeom prst="rect">
            <a:avLst/>
          </a:prstGeom>
          <a:noFill/>
        </p:spPr>
        <p:txBody>
          <a:bodyPr>
            <a:normAutofit/>
          </a:bodyPr>
          <a:lstStyle>
            <a:lvl1pPr>
              <a:defRPr sz="1200"/>
            </a:lvl1pPr>
          </a:lstStyle>
          <a:p>
            <a:endParaRPr lang="en-US" dirty="0"/>
          </a:p>
        </p:txBody>
      </p:sp>
      <p:sp>
        <p:nvSpPr>
          <p:cNvPr id="19" name="Picture Placeholder 5"/>
          <p:cNvSpPr>
            <a:spLocks noGrp="1"/>
          </p:cNvSpPr>
          <p:nvPr>
            <p:ph type="pic" sz="quarter" idx="22"/>
          </p:nvPr>
        </p:nvSpPr>
        <p:spPr>
          <a:xfrm>
            <a:off x="9460253" y="-1"/>
            <a:ext cx="1344168" cy="1344168"/>
          </a:xfrm>
          <a:prstGeom prst="rect">
            <a:avLst/>
          </a:prstGeom>
          <a:noFill/>
        </p:spPr>
        <p:txBody>
          <a:bodyPr>
            <a:normAutofit/>
          </a:bodyPr>
          <a:lstStyle>
            <a:lvl1pPr>
              <a:defRPr sz="1200"/>
            </a:lvl1pPr>
          </a:lstStyle>
          <a:p>
            <a:endParaRPr lang="en-US" dirty="0"/>
          </a:p>
        </p:txBody>
      </p:sp>
      <p:sp>
        <p:nvSpPr>
          <p:cNvPr id="20" name="Picture Placeholder 5"/>
          <p:cNvSpPr>
            <a:spLocks noGrp="1"/>
          </p:cNvSpPr>
          <p:nvPr>
            <p:ph type="pic" sz="quarter" idx="23"/>
          </p:nvPr>
        </p:nvSpPr>
        <p:spPr>
          <a:xfrm>
            <a:off x="10845593" y="1381034"/>
            <a:ext cx="1344168" cy="1344168"/>
          </a:xfrm>
          <a:prstGeom prst="rect">
            <a:avLst/>
          </a:prstGeom>
          <a:noFill/>
        </p:spPr>
        <p:txBody>
          <a:bodyPr>
            <a:normAutofit/>
          </a:bodyPr>
          <a:lstStyle>
            <a:lvl1pPr>
              <a:defRPr sz="1200"/>
            </a:lvl1pPr>
          </a:lstStyle>
          <a:p>
            <a:endParaRPr lang="en-US" dirty="0"/>
          </a:p>
        </p:txBody>
      </p:sp>
      <p:sp>
        <p:nvSpPr>
          <p:cNvPr id="21" name="Picture Placeholder 5"/>
          <p:cNvSpPr>
            <a:spLocks noGrp="1"/>
          </p:cNvSpPr>
          <p:nvPr>
            <p:ph type="pic" sz="quarter" idx="24"/>
          </p:nvPr>
        </p:nvSpPr>
        <p:spPr>
          <a:xfrm>
            <a:off x="6682854" y="1381034"/>
            <a:ext cx="1344168" cy="1344168"/>
          </a:xfrm>
          <a:prstGeom prst="rect">
            <a:avLst/>
          </a:prstGeom>
          <a:noFill/>
        </p:spPr>
        <p:txBody>
          <a:bodyPr>
            <a:normAutofit/>
          </a:bodyPr>
          <a:lstStyle>
            <a:lvl1pPr>
              <a:defRPr sz="1200"/>
            </a:lvl1pPr>
          </a:lstStyle>
          <a:p>
            <a:endParaRPr lang="en-US" dirty="0"/>
          </a:p>
        </p:txBody>
      </p:sp>
      <p:sp>
        <p:nvSpPr>
          <p:cNvPr id="22" name="Picture Placeholder 5"/>
          <p:cNvSpPr>
            <a:spLocks noGrp="1"/>
          </p:cNvSpPr>
          <p:nvPr>
            <p:ph type="pic" sz="quarter" idx="25"/>
          </p:nvPr>
        </p:nvSpPr>
        <p:spPr>
          <a:xfrm>
            <a:off x="8070434" y="1381034"/>
            <a:ext cx="1344168" cy="1344168"/>
          </a:xfrm>
          <a:prstGeom prst="rect">
            <a:avLst/>
          </a:prstGeom>
          <a:noFill/>
        </p:spPr>
        <p:txBody>
          <a:bodyPr>
            <a:normAutofit/>
          </a:bodyPr>
          <a:lstStyle>
            <a:lvl1pPr>
              <a:defRPr sz="1200"/>
            </a:lvl1pPr>
          </a:lstStyle>
          <a:p>
            <a:endParaRPr lang="en-US" dirty="0"/>
          </a:p>
        </p:txBody>
      </p:sp>
      <p:sp>
        <p:nvSpPr>
          <p:cNvPr id="23" name="Picture Placeholder 5"/>
          <p:cNvSpPr>
            <a:spLocks noGrp="1"/>
          </p:cNvSpPr>
          <p:nvPr>
            <p:ph type="pic" sz="quarter" idx="26"/>
          </p:nvPr>
        </p:nvSpPr>
        <p:spPr>
          <a:xfrm>
            <a:off x="9458014" y="1381034"/>
            <a:ext cx="1344168" cy="1344168"/>
          </a:xfrm>
          <a:prstGeom prst="rect">
            <a:avLst/>
          </a:prstGeom>
          <a:noFill/>
        </p:spPr>
        <p:txBody>
          <a:bodyPr>
            <a:normAutofit/>
          </a:bodyPr>
          <a:lstStyle>
            <a:lvl1pPr>
              <a:defRPr sz="1200"/>
            </a:lvl1pPr>
          </a:lstStyle>
          <a:p>
            <a:endParaRPr lang="en-US" dirty="0"/>
          </a:p>
        </p:txBody>
      </p:sp>
      <p:sp>
        <p:nvSpPr>
          <p:cNvPr id="26" name="Picture Placeholder 5"/>
          <p:cNvSpPr>
            <a:spLocks noGrp="1"/>
          </p:cNvSpPr>
          <p:nvPr>
            <p:ph type="pic" sz="quarter" idx="29"/>
          </p:nvPr>
        </p:nvSpPr>
        <p:spPr>
          <a:xfrm>
            <a:off x="8070434" y="2762068"/>
            <a:ext cx="1344168" cy="1344168"/>
          </a:xfrm>
          <a:prstGeom prst="rect">
            <a:avLst/>
          </a:prstGeom>
          <a:noFill/>
        </p:spPr>
        <p:txBody>
          <a:bodyPr>
            <a:normAutofit/>
          </a:bodyPr>
          <a:lstStyle>
            <a:lvl1pPr>
              <a:defRPr sz="1200"/>
            </a:lvl1pPr>
          </a:lstStyle>
          <a:p>
            <a:endParaRPr lang="en-US" dirty="0"/>
          </a:p>
        </p:txBody>
      </p:sp>
      <p:sp>
        <p:nvSpPr>
          <p:cNvPr id="27" name="Picture Placeholder 5"/>
          <p:cNvSpPr>
            <a:spLocks noGrp="1"/>
          </p:cNvSpPr>
          <p:nvPr>
            <p:ph type="pic" sz="quarter" idx="30"/>
          </p:nvPr>
        </p:nvSpPr>
        <p:spPr>
          <a:xfrm>
            <a:off x="9458014" y="2762068"/>
            <a:ext cx="1344168" cy="1344168"/>
          </a:xfrm>
          <a:prstGeom prst="rect">
            <a:avLst/>
          </a:prstGeom>
          <a:noFill/>
        </p:spPr>
        <p:txBody>
          <a:bodyPr>
            <a:normAutofit/>
          </a:bodyPr>
          <a:lstStyle>
            <a:lvl1pPr>
              <a:defRPr sz="1200"/>
            </a:lvl1pPr>
          </a:lstStyle>
          <a:p>
            <a:endParaRPr lang="en-US" dirty="0"/>
          </a:p>
        </p:txBody>
      </p:sp>
      <p:sp>
        <p:nvSpPr>
          <p:cNvPr id="28" name="Picture Placeholder 5"/>
          <p:cNvSpPr>
            <a:spLocks noGrp="1"/>
          </p:cNvSpPr>
          <p:nvPr>
            <p:ph type="pic" sz="quarter" idx="31"/>
          </p:nvPr>
        </p:nvSpPr>
        <p:spPr>
          <a:xfrm>
            <a:off x="10847832" y="5513832"/>
            <a:ext cx="1344168" cy="1344168"/>
          </a:xfrm>
          <a:prstGeom prst="rect">
            <a:avLst/>
          </a:prstGeom>
          <a:noFill/>
        </p:spPr>
        <p:txBody>
          <a:bodyPr>
            <a:normAutofit/>
          </a:bodyPr>
          <a:lstStyle>
            <a:lvl1pPr>
              <a:defRPr sz="1200"/>
            </a:lvl1pPr>
          </a:lstStyle>
          <a:p>
            <a:endParaRPr lang="en-US" dirty="0"/>
          </a:p>
        </p:txBody>
      </p:sp>
      <p:sp>
        <p:nvSpPr>
          <p:cNvPr id="29" name="Picture Placeholder 5"/>
          <p:cNvSpPr>
            <a:spLocks noGrp="1"/>
          </p:cNvSpPr>
          <p:nvPr>
            <p:ph type="pic" sz="quarter" idx="32"/>
          </p:nvPr>
        </p:nvSpPr>
        <p:spPr>
          <a:xfrm>
            <a:off x="10851189" y="4143103"/>
            <a:ext cx="1344168" cy="1344168"/>
          </a:xfrm>
          <a:prstGeom prst="rect">
            <a:avLst/>
          </a:prstGeom>
          <a:noFill/>
        </p:spPr>
        <p:txBody>
          <a:bodyPr>
            <a:normAutofit/>
          </a:bodyPr>
          <a:lstStyle>
            <a:lvl1pPr>
              <a:defRPr sz="1200"/>
            </a:lvl1pPr>
          </a:lstStyle>
          <a:p>
            <a:endParaRPr lang="en-US" dirty="0"/>
          </a:p>
        </p:txBody>
      </p:sp>
    </p:spTree>
    <p:extLst>
      <p:ext uri="{BB962C8B-B14F-4D97-AF65-F5344CB8AC3E}">
        <p14:creationId xmlns:p14="http://schemas.microsoft.com/office/powerpoint/2010/main" val="35935734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6X">
    <p:spTree>
      <p:nvGrpSpPr>
        <p:cNvPr id="1" name=""/>
        <p:cNvGrpSpPr/>
        <p:nvPr/>
      </p:nvGrpSpPr>
      <p:grpSpPr>
        <a:xfrm>
          <a:off x="0" y="0"/>
          <a:ext cx="0" cy="0"/>
          <a:chOff x="0" y="0"/>
          <a:chExt cx="0" cy="0"/>
        </a:xfrm>
      </p:grpSpPr>
      <p:sp>
        <p:nvSpPr>
          <p:cNvPr id="14" name="Picture Placeholder 5"/>
          <p:cNvSpPr>
            <a:spLocks noGrp="1"/>
          </p:cNvSpPr>
          <p:nvPr>
            <p:ph type="pic" sz="quarter" idx="19"/>
          </p:nvPr>
        </p:nvSpPr>
        <p:spPr>
          <a:xfrm>
            <a:off x="1738884" y="-928116"/>
            <a:ext cx="8714232" cy="8714232"/>
          </a:xfrm>
          <a:prstGeom prst="ellipse">
            <a:avLst/>
          </a:prstGeom>
          <a:noFill/>
        </p:spPr>
        <p:txBody>
          <a:bodyPr>
            <a:normAutofit/>
          </a:bodyPr>
          <a:lstStyle>
            <a:lvl1pPr>
              <a:defRPr sz="1200"/>
            </a:lvl1pPr>
          </a:lstStyle>
          <a:p>
            <a:endParaRPr lang="en-US" dirty="0"/>
          </a:p>
        </p:txBody>
      </p:sp>
    </p:spTree>
    <p:extLst>
      <p:ext uri="{BB962C8B-B14F-4D97-AF65-F5344CB8AC3E}">
        <p14:creationId xmlns:p14="http://schemas.microsoft.com/office/powerpoint/2010/main" val="29825240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0" y="1654541"/>
            <a:ext cx="4064000" cy="3200400"/>
          </a:xfrm>
        </p:spPr>
        <p:txBody>
          <a:bodyPr>
            <a:normAutofit/>
          </a:bodyPr>
          <a:lstStyle>
            <a:lvl1pPr>
              <a:defRPr sz="1200"/>
            </a:lvl1pPr>
          </a:lstStyle>
          <a:p>
            <a:endParaRPr lang="en-US"/>
          </a:p>
        </p:txBody>
      </p:sp>
      <p:sp>
        <p:nvSpPr>
          <p:cNvPr id="11" name="Picture Placeholder 5"/>
          <p:cNvSpPr>
            <a:spLocks noGrp="1"/>
          </p:cNvSpPr>
          <p:nvPr>
            <p:ph type="pic" sz="quarter" idx="14"/>
          </p:nvPr>
        </p:nvSpPr>
        <p:spPr>
          <a:xfrm>
            <a:off x="8128000" y="1654541"/>
            <a:ext cx="4064000" cy="3200400"/>
          </a:xfrm>
        </p:spPr>
        <p:txBody>
          <a:bodyPr>
            <a:normAutofit/>
          </a:bodyPr>
          <a:lstStyle>
            <a:lvl1pPr>
              <a:defRPr sz="1200"/>
            </a:lvl1pPr>
          </a:lstStyle>
          <a:p>
            <a:endParaRPr lang="en-US"/>
          </a:p>
        </p:txBody>
      </p:sp>
      <p:sp>
        <p:nvSpPr>
          <p:cNvPr id="12" name="Chord 11">
            <a:extLst>
              <a:ext uri="{FF2B5EF4-FFF2-40B4-BE49-F238E27FC236}">
                <a16:creationId xmlns:a16="http://schemas.microsoft.com/office/drawing/2014/main" id="{F29F2DDE-511A-4F2F-9687-4B168EA04538}"/>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9550168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YOUT 3">
    <p:spTree>
      <p:nvGrpSpPr>
        <p:cNvPr id="1" name=""/>
        <p:cNvGrpSpPr/>
        <p:nvPr/>
      </p:nvGrpSpPr>
      <p:grpSpPr>
        <a:xfrm>
          <a:off x="0" y="0"/>
          <a:ext cx="0" cy="0"/>
          <a:chOff x="0" y="0"/>
          <a:chExt cx="0" cy="0"/>
        </a:xfrm>
      </p:grpSpPr>
      <p:sp>
        <p:nvSpPr>
          <p:cNvPr id="18" name="Picture Placeholder 5"/>
          <p:cNvSpPr>
            <a:spLocks noGrp="1"/>
          </p:cNvSpPr>
          <p:nvPr>
            <p:ph type="pic" sz="quarter" idx="13"/>
          </p:nvPr>
        </p:nvSpPr>
        <p:spPr>
          <a:xfrm>
            <a:off x="0" y="1654540"/>
            <a:ext cx="3047999" cy="2651760"/>
          </a:xfrm>
        </p:spPr>
        <p:txBody>
          <a:bodyPr>
            <a:normAutofit/>
          </a:bodyPr>
          <a:lstStyle>
            <a:lvl1pPr>
              <a:defRPr sz="1200"/>
            </a:lvl1pPr>
          </a:lstStyle>
          <a:p>
            <a:endParaRPr lang="en-US"/>
          </a:p>
        </p:txBody>
      </p:sp>
      <p:sp>
        <p:nvSpPr>
          <p:cNvPr id="19" name="Picture Placeholder 5"/>
          <p:cNvSpPr>
            <a:spLocks noGrp="1"/>
          </p:cNvSpPr>
          <p:nvPr>
            <p:ph type="pic" sz="quarter" idx="14"/>
          </p:nvPr>
        </p:nvSpPr>
        <p:spPr>
          <a:xfrm>
            <a:off x="9144001" y="1654540"/>
            <a:ext cx="3047999" cy="2651760"/>
          </a:xfrm>
        </p:spPr>
        <p:txBody>
          <a:bodyPr>
            <a:normAutofit/>
          </a:bodyPr>
          <a:lstStyle>
            <a:lvl1pPr>
              <a:defRPr sz="1200"/>
            </a:lvl1pPr>
          </a:lstStyle>
          <a:p>
            <a:endParaRPr lang="en-US"/>
          </a:p>
        </p:txBody>
      </p:sp>
      <p:sp>
        <p:nvSpPr>
          <p:cNvPr id="20" name="Picture Placeholder 5"/>
          <p:cNvSpPr>
            <a:spLocks noGrp="1"/>
          </p:cNvSpPr>
          <p:nvPr>
            <p:ph type="pic" sz="quarter" idx="15"/>
          </p:nvPr>
        </p:nvSpPr>
        <p:spPr>
          <a:xfrm>
            <a:off x="3048000" y="1654540"/>
            <a:ext cx="3047999" cy="2651760"/>
          </a:xfrm>
        </p:spPr>
        <p:txBody>
          <a:bodyPr>
            <a:normAutofit/>
          </a:bodyPr>
          <a:lstStyle>
            <a:lvl1pPr>
              <a:defRPr sz="1200"/>
            </a:lvl1pPr>
          </a:lstStyle>
          <a:p>
            <a:endParaRPr lang="en-US"/>
          </a:p>
        </p:txBody>
      </p:sp>
      <p:sp>
        <p:nvSpPr>
          <p:cNvPr id="21" name="Picture Placeholder 5"/>
          <p:cNvSpPr>
            <a:spLocks noGrp="1"/>
          </p:cNvSpPr>
          <p:nvPr>
            <p:ph type="pic" sz="quarter" idx="16"/>
          </p:nvPr>
        </p:nvSpPr>
        <p:spPr>
          <a:xfrm>
            <a:off x="6096000" y="1654540"/>
            <a:ext cx="3047999" cy="2651760"/>
          </a:xfr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Chord 11">
            <a:extLst>
              <a:ext uri="{FF2B5EF4-FFF2-40B4-BE49-F238E27FC236}">
                <a16:creationId xmlns:a16="http://schemas.microsoft.com/office/drawing/2014/main" id="{842EEF24-07E5-4C1B-BFC7-2E6795731D17}"/>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6326557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4">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0" y="1441815"/>
            <a:ext cx="12192000" cy="2856990"/>
          </a:xfrm>
        </p:spPr>
        <p:txBody>
          <a:bodyPr>
            <a:normAutofit/>
          </a:bodyPr>
          <a:lstStyle>
            <a:lvl1pPr>
              <a:defRPr sz="1200"/>
            </a:lvl1pPr>
          </a:lstStyle>
          <a:p>
            <a:endParaRPr lang="en-US"/>
          </a:p>
        </p:txBody>
      </p:sp>
      <p:sp>
        <p:nvSpPr>
          <p:cNvPr id="11" name="Chord 10">
            <a:extLst>
              <a:ext uri="{FF2B5EF4-FFF2-40B4-BE49-F238E27FC236}">
                <a16:creationId xmlns:a16="http://schemas.microsoft.com/office/drawing/2014/main" id="{DB2094B6-162A-4B9C-96CF-86D7C5FD84F1}"/>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0373471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AYOUT 5">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4724400" y="2057400"/>
            <a:ext cx="2743200" cy="2743200"/>
          </a:xfrm>
        </p:spPr>
        <p:txBody>
          <a:bodyPr>
            <a:normAutofit/>
          </a:bodyPr>
          <a:lstStyle>
            <a:lvl1pPr>
              <a:defRPr sz="1200"/>
            </a:lvl1pPr>
          </a:lstStyle>
          <a:p>
            <a:endParaRPr lang="en-US"/>
          </a:p>
        </p:txBody>
      </p:sp>
      <p:sp>
        <p:nvSpPr>
          <p:cNvPr id="11" name="Chord 10">
            <a:extLst>
              <a:ext uri="{FF2B5EF4-FFF2-40B4-BE49-F238E27FC236}">
                <a16:creationId xmlns:a16="http://schemas.microsoft.com/office/drawing/2014/main" id="{50DCEEBF-EBF2-4567-9BD4-B2EE5B98DFBD}"/>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3476429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YOUT 6">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6470073" y="2069275"/>
            <a:ext cx="2743200" cy="2743200"/>
          </a:xfrm>
        </p:spPr>
        <p:txBody>
          <a:bodyPr>
            <a:normAutofit/>
          </a:bodyPr>
          <a:lstStyle>
            <a:lvl1pPr>
              <a:defRPr sz="1200"/>
            </a:lvl1pPr>
          </a:lstStyle>
          <a:p>
            <a:endParaRPr lang="en-US"/>
          </a:p>
        </p:txBody>
      </p:sp>
      <p:sp>
        <p:nvSpPr>
          <p:cNvPr id="11" name="Picture Placeholder 5"/>
          <p:cNvSpPr>
            <a:spLocks noGrp="1"/>
          </p:cNvSpPr>
          <p:nvPr>
            <p:ph type="pic" sz="quarter" idx="14"/>
          </p:nvPr>
        </p:nvSpPr>
        <p:spPr>
          <a:xfrm>
            <a:off x="3000499" y="2069275"/>
            <a:ext cx="2743200" cy="2743200"/>
          </a:xfrm>
        </p:spPr>
        <p:txBody>
          <a:bodyPr>
            <a:normAutofit/>
          </a:bodyPr>
          <a:lstStyle>
            <a:lvl1pPr>
              <a:defRPr sz="1200"/>
            </a:lvl1pPr>
          </a:lstStyle>
          <a:p>
            <a:endParaRPr lang="en-US"/>
          </a:p>
        </p:txBody>
      </p:sp>
      <p:sp>
        <p:nvSpPr>
          <p:cNvPr id="12" name="Chord 11">
            <a:extLst>
              <a:ext uri="{FF2B5EF4-FFF2-40B4-BE49-F238E27FC236}">
                <a16:creationId xmlns:a16="http://schemas.microsoft.com/office/drawing/2014/main" id="{70C1998F-9397-4DED-B6D4-A1F357695CB1}"/>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5471435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AYOUT 7">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5041772" y="2389906"/>
            <a:ext cx="2103120" cy="2103120"/>
          </a:xfrm>
        </p:spPr>
        <p:txBody>
          <a:bodyPr>
            <a:normAutofit/>
          </a:bodyPr>
          <a:lstStyle>
            <a:lvl1pPr>
              <a:defRPr sz="1200"/>
            </a:lvl1pPr>
          </a:lstStyle>
          <a:p>
            <a:endParaRPr lang="en-US"/>
          </a:p>
        </p:txBody>
      </p:sp>
      <p:sp>
        <p:nvSpPr>
          <p:cNvPr id="11" name="Picture Placeholder 5"/>
          <p:cNvSpPr>
            <a:spLocks noGrp="1"/>
          </p:cNvSpPr>
          <p:nvPr>
            <p:ph type="pic" sz="quarter" idx="14"/>
          </p:nvPr>
        </p:nvSpPr>
        <p:spPr>
          <a:xfrm>
            <a:off x="2097978" y="2389906"/>
            <a:ext cx="2103120" cy="2103120"/>
          </a:xfrm>
        </p:spPr>
        <p:txBody>
          <a:bodyPr>
            <a:normAutofit/>
          </a:bodyPr>
          <a:lstStyle>
            <a:lvl1pPr>
              <a:defRPr sz="1200"/>
            </a:lvl1pPr>
          </a:lstStyle>
          <a:p>
            <a:endParaRPr lang="en-US"/>
          </a:p>
        </p:txBody>
      </p:sp>
      <p:sp>
        <p:nvSpPr>
          <p:cNvPr id="12" name="Picture Placeholder 5"/>
          <p:cNvSpPr>
            <a:spLocks noGrp="1"/>
          </p:cNvSpPr>
          <p:nvPr>
            <p:ph type="pic" sz="quarter" idx="15"/>
          </p:nvPr>
        </p:nvSpPr>
        <p:spPr>
          <a:xfrm>
            <a:off x="7985566" y="2389906"/>
            <a:ext cx="2103120" cy="2103120"/>
          </a:xfrm>
        </p:spPr>
        <p:txBody>
          <a:bodyPr>
            <a:normAutofit/>
          </a:bodyPr>
          <a:lstStyle>
            <a:lvl1pPr>
              <a:defRPr sz="1200"/>
            </a:lvl1pPr>
          </a:lstStyle>
          <a:p>
            <a:endParaRPr lang="en-US"/>
          </a:p>
        </p:txBody>
      </p:sp>
      <p:sp>
        <p:nvSpPr>
          <p:cNvPr id="13" name="Chord 12">
            <a:extLst>
              <a:ext uri="{FF2B5EF4-FFF2-40B4-BE49-F238E27FC236}">
                <a16:creationId xmlns:a16="http://schemas.microsoft.com/office/drawing/2014/main" id="{E045210A-A04E-4EA0-9D9E-738B661365E8}"/>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4238234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AYOUT 8">
    <p:spTree>
      <p:nvGrpSpPr>
        <p:cNvPr id="1" name=""/>
        <p:cNvGrpSpPr/>
        <p:nvPr/>
      </p:nvGrpSpPr>
      <p:grpSpPr>
        <a:xfrm>
          <a:off x="0" y="0"/>
          <a:ext cx="0" cy="0"/>
          <a:chOff x="0" y="0"/>
          <a:chExt cx="0" cy="0"/>
        </a:xfrm>
      </p:grpSpPr>
      <p:sp>
        <p:nvSpPr>
          <p:cNvPr id="18" name="Picture Placeholder 5"/>
          <p:cNvSpPr>
            <a:spLocks noGrp="1"/>
          </p:cNvSpPr>
          <p:nvPr>
            <p:ph type="pic" sz="quarter" idx="15"/>
          </p:nvPr>
        </p:nvSpPr>
        <p:spPr>
          <a:xfrm>
            <a:off x="2441512" y="3803847"/>
            <a:ext cx="2441448" cy="2112264"/>
          </a:xfrm>
        </p:spPr>
        <p:txBody>
          <a:bodyPr>
            <a:normAutofit/>
          </a:bodyPr>
          <a:lstStyle>
            <a:lvl1pPr>
              <a:defRPr sz="1200"/>
            </a:lvl1pPr>
          </a:lstStyle>
          <a:p>
            <a:endParaRPr lang="en-US"/>
          </a:p>
        </p:txBody>
      </p:sp>
      <p:sp>
        <p:nvSpPr>
          <p:cNvPr id="19" name="Picture Placeholder 5"/>
          <p:cNvSpPr>
            <a:spLocks noGrp="1"/>
          </p:cNvSpPr>
          <p:nvPr>
            <p:ph type="pic" sz="quarter" idx="16"/>
          </p:nvPr>
        </p:nvSpPr>
        <p:spPr>
          <a:xfrm>
            <a:off x="7324572" y="3803847"/>
            <a:ext cx="2441448" cy="2112264"/>
          </a:xfrm>
        </p:spPr>
        <p:txBody>
          <a:bodyPr>
            <a:normAutofit/>
          </a:bodyPr>
          <a:lstStyle>
            <a:lvl1pPr>
              <a:defRPr sz="1200"/>
            </a:lvl1pPr>
          </a:lstStyle>
          <a:p>
            <a:endParaRPr lang="en-US"/>
          </a:p>
        </p:txBody>
      </p:sp>
      <p:sp>
        <p:nvSpPr>
          <p:cNvPr id="20" name="Picture Placeholder 5"/>
          <p:cNvSpPr>
            <a:spLocks noGrp="1"/>
          </p:cNvSpPr>
          <p:nvPr>
            <p:ph type="pic" sz="quarter" idx="17"/>
          </p:nvPr>
        </p:nvSpPr>
        <p:spPr>
          <a:xfrm>
            <a:off x="4883059" y="1692682"/>
            <a:ext cx="2441448" cy="2112264"/>
          </a:xfrm>
        </p:spPr>
        <p:txBody>
          <a:bodyPr>
            <a:normAutofit/>
          </a:bodyPr>
          <a:lstStyle>
            <a:lvl1pPr>
              <a:defRPr sz="1200"/>
            </a:lvl1pPr>
          </a:lstStyle>
          <a:p>
            <a:endParaRPr lang="en-US"/>
          </a:p>
        </p:txBody>
      </p:sp>
      <p:sp>
        <p:nvSpPr>
          <p:cNvPr id="21" name="Picture Placeholder 5"/>
          <p:cNvSpPr>
            <a:spLocks noGrp="1"/>
          </p:cNvSpPr>
          <p:nvPr>
            <p:ph type="pic" sz="quarter" idx="18"/>
          </p:nvPr>
        </p:nvSpPr>
        <p:spPr>
          <a:xfrm>
            <a:off x="9766085" y="1695977"/>
            <a:ext cx="2441448" cy="2112264"/>
          </a:xfr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1" name="Picture Placeholder 5"/>
          <p:cNvSpPr>
            <a:spLocks noGrp="1"/>
          </p:cNvSpPr>
          <p:nvPr>
            <p:ph type="pic" sz="quarter" idx="14"/>
          </p:nvPr>
        </p:nvSpPr>
        <p:spPr>
          <a:xfrm>
            <a:off x="65" y="1693781"/>
            <a:ext cx="2441448" cy="2112264"/>
          </a:xfrm>
        </p:spPr>
        <p:txBody>
          <a:bodyPr>
            <a:normAutofit/>
          </a:bodyPr>
          <a:lstStyle>
            <a:lvl1pPr>
              <a:defRPr sz="1200"/>
            </a:lvl1pPr>
          </a:lstStyle>
          <a:p>
            <a:endParaRPr lang="en-US"/>
          </a:p>
        </p:txBody>
      </p:sp>
      <p:sp>
        <p:nvSpPr>
          <p:cNvPr id="13" name="Chord 12">
            <a:extLst>
              <a:ext uri="{FF2B5EF4-FFF2-40B4-BE49-F238E27FC236}">
                <a16:creationId xmlns:a16="http://schemas.microsoft.com/office/drawing/2014/main" id="{00E0E4EC-6B0C-4DC3-9198-4B355D6148BC}"/>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7775455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normAutofit/>
          </a:bodyPr>
          <a:lstStyle>
            <a:lvl1pPr>
              <a:defRPr sz="1200"/>
            </a:lvl1pPr>
          </a:lstStyle>
          <a:p>
            <a:endParaRPr lang="en-US"/>
          </a:p>
        </p:txBody>
      </p:sp>
    </p:spTree>
    <p:extLst>
      <p:ext uri="{BB962C8B-B14F-4D97-AF65-F5344CB8AC3E}">
        <p14:creationId xmlns:p14="http://schemas.microsoft.com/office/powerpoint/2010/main" val="32156587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AYOUT 8B">
    <p:spTree>
      <p:nvGrpSpPr>
        <p:cNvPr id="1" name=""/>
        <p:cNvGrpSpPr/>
        <p:nvPr/>
      </p:nvGrpSpPr>
      <p:grpSpPr>
        <a:xfrm>
          <a:off x="0" y="0"/>
          <a:ext cx="0" cy="0"/>
          <a:chOff x="0" y="0"/>
          <a:chExt cx="0" cy="0"/>
        </a:xfrm>
      </p:grpSpPr>
      <p:sp>
        <p:nvSpPr>
          <p:cNvPr id="11" name="Picture Placeholder 5"/>
          <p:cNvSpPr>
            <a:spLocks noGrp="1"/>
          </p:cNvSpPr>
          <p:nvPr>
            <p:ph type="pic" sz="quarter" idx="14"/>
          </p:nvPr>
        </p:nvSpPr>
        <p:spPr>
          <a:xfrm>
            <a:off x="-19758" y="3723312"/>
            <a:ext cx="4046333" cy="2051464"/>
          </a:xfrm>
        </p:spPr>
        <p:txBody>
          <a:bodyPr>
            <a:normAutofit/>
          </a:bodyPr>
          <a:lstStyle>
            <a:lvl1pPr>
              <a:defRPr sz="1200"/>
            </a:lvl1pPr>
          </a:lstStyle>
          <a:p>
            <a:endParaRPr lang="en-US"/>
          </a:p>
        </p:txBody>
      </p:sp>
      <p:sp>
        <p:nvSpPr>
          <p:cNvPr id="25" name="Picture Placeholder 5"/>
          <p:cNvSpPr>
            <a:spLocks noGrp="1"/>
          </p:cNvSpPr>
          <p:nvPr>
            <p:ph type="pic" sz="quarter" idx="19"/>
          </p:nvPr>
        </p:nvSpPr>
        <p:spPr>
          <a:xfrm>
            <a:off x="2041718" y="1671848"/>
            <a:ext cx="4046333" cy="2051464"/>
          </a:xfrm>
        </p:spPr>
        <p:txBody>
          <a:bodyPr>
            <a:normAutofit/>
          </a:bodyPr>
          <a:lstStyle>
            <a:lvl1pPr>
              <a:defRPr sz="1200"/>
            </a:lvl1pPr>
          </a:lstStyle>
          <a:p>
            <a:endParaRPr lang="en-US"/>
          </a:p>
        </p:txBody>
      </p:sp>
      <p:sp>
        <p:nvSpPr>
          <p:cNvPr id="26" name="Picture Placeholder 5"/>
          <p:cNvSpPr>
            <a:spLocks noGrp="1"/>
          </p:cNvSpPr>
          <p:nvPr>
            <p:ph type="pic" sz="quarter" idx="20"/>
          </p:nvPr>
        </p:nvSpPr>
        <p:spPr>
          <a:xfrm>
            <a:off x="6084192" y="3723312"/>
            <a:ext cx="4046333" cy="2051464"/>
          </a:xfrm>
        </p:spPr>
        <p:txBody>
          <a:bodyPr>
            <a:normAutofit/>
          </a:bodyPr>
          <a:lstStyle>
            <a:lvl1pPr>
              <a:defRPr sz="1200"/>
            </a:lvl1pPr>
          </a:lstStyle>
          <a:p>
            <a:endParaRPr lang="en-US"/>
          </a:p>
        </p:txBody>
      </p:sp>
      <p:sp>
        <p:nvSpPr>
          <p:cNvPr id="27" name="Picture Placeholder 5"/>
          <p:cNvSpPr>
            <a:spLocks noGrp="1"/>
          </p:cNvSpPr>
          <p:nvPr>
            <p:ph type="pic" sz="quarter" idx="21"/>
          </p:nvPr>
        </p:nvSpPr>
        <p:spPr>
          <a:xfrm>
            <a:off x="8145667" y="1671848"/>
            <a:ext cx="4046333" cy="2051464"/>
          </a:xfr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Chord 11">
            <a:extLst>
              <a:ext uri="{FF2B5EF4-FFF2-40B4-BE49-F238E27FC236}">
                <a16:creationId xmlns:a16="http://schemas.microsoft.com/office/drawing/2014/main" id="{501869D0-8AD3-4287-A178-9573B4E969F9}"/>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9481963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AYOUT 9">
    <p:spTree>
      <p:nvGrpSpPr>
        <p:cNvPr id="1" name=""/>
        <p:cNvGrpSpPr/>
        <p:nvPr/>
      </p:nvGrpSpPr>
      <p:grpSpPr>
        <a:xfrm>
          <a:off x="0" y="0"/>
          <a:ext cx="0" cy="0"/>
          <a:chOff x="0" y="0"/>
          <a:chExt cx="0" cy="0"/>
        </a:xfrm>
      </p:grpSpPr>
      <p:sp>
        <p:nvSpPr>
          <p:cNvPr id="14" name="Picture Placeholder 5"/>
          <p:cNvSpPr>
            <a:spLocks noGrp="1"/>
          </p:cNvSpPr>
          <p:nvPr>
            <p:ph type="pic" sz="quarter" idx="14"/>
          </p:nvPr>
        </p:nvSpPr>
        <p:spPr>
          <a:xfrm>
            <a:off x="0" y="-1"/>
            <a:ext cx="2441448" cy="2286001"/>
          </a:xfrm>
        </p:spPr>
        <p:txBody>
          <a:bodyPr>
            <a:normAutofit/>
          </a:bodyPr>
          <a:lstStyle>
            <a:lvl1pPr>
              <a:defRPr sz="1200"/>
            </a:lvl1pPr>
          </a:lstStyle>
          <a:p>
            <a:endParaRPr lang="en-US"/>
          </a:p>
        </p:txBody>
      </p:sp>
      <p:sp>
        <p:nvSpPr>
          <p:cNvPr id="15" name="Picture Placeholder 5"/>
          <p:cNvSpPr>
            <a:spLocks noGrp="1"/>
          </p:cNvSpPr>
          <p:nvPr>
            <p:ph type="pic" sz="quarter" idx="15"/>
          </p:nvPr>
        </p:nvSpPr>
        <p:spPr>
          <a:xfrm>
            <a:off x="9750552" y="-1"/>
            <a:ext cx="2441448" cy="2286001"/>
          </a:xfrm>
        </p:spPr>
        <p:txBody>
          <a:bodyPr>
            <a:normAutofit/>
          </a:bodyPr>
          <a:lstStyle>
            <a:lvl1pPr>
              <a:defRPr sz="1200"/>
            </a:lvl1pPr>
          </a:lstStyle>
          <a:p>
            <a:endParaRPr lang="en-US"/>
          </a:p>
        </p:txBody>
      </p:sp>
      <p:sp>
        <p:nvSpPr>
          <p:cNvPr id="16" name="Picture Placeholder 5"/>
          <p:cNvSpPr>
            <a:spLocks noGrp="1"/>
          </p:cNvSpPr>
          <p:nvPr>
            <p:ph type="pic" sz="quarter" idx="16"/>
          </p:nvPr>
        </p:nvSpPr>
        <p:spPr>
          <a:xfrm>
            <a:off x="0" y="4571999"/>
            <a:ext cx="2441448" cy="2286001"/>
          </a:xfrm>
        </p:spPr>
        <p:txBody>
          <a:bodyPr>
            <a:normAutofit/>
          </a:bodyPr>
          <a:lstStyle>
            <a:lvl1pPr>
              <a:defRPr sz="1200"/>
            </a:lvl1pPr>
          </a:lstStyle>
          <a:p>
            <a:endParaRPr lang="en-US"/>
          </a:p>
        </p:txBody>
      </p:sp>
      <p:sp>
        <p:nvSpPr>
          <p:cNvPr id="17" name="Picture Placeholder 5"/>
          <p:cNvSpPr>
            <a:spLocks noGrp="1"/>
          </p:cNvSpPr>
          <p:nvPr>
            <p:ph type="pic" sz="quarter" idx="17"/>
          </p:nvPr>
        </p:nvSpPr>
        <p:spPr>
          <a:xfrm>
            <a:off x="9750552" y="4571999"/>
            <a:ext cx="2441448" cy="2286001"/>
          </a:xfrm>
        </p:spPr>
        <p:txBody>
          <a:bodyPr>
            <a:normAutofit/>
          </a:bodyPr>
          <a:lstStyle>
            <a:lvl1pPr>
              <a:defRPr sz="1200"/>
            </a:lvl1pPr>
          </a:lstStyle>
          <a:p>
            <a:endParaRPr lang="en-US"/>
          </a:p>
        </p:txBody>
      </p:sp>
      <p:sp>
        <p:nvSpPr>
          <p:cNvPr id="22" name="Picture Placeholder 5"/>
          <p:cNvSpPr>
            <a:spLocks noGrp="1"/>
          </p:cNvSpPr>
          <p:nvPr>
            <p:ph type="pic" sz="quarter" idx="18"/>
          </p:nvPr>
        </p:nvSpPr>
        <p:spPr>
          <a:xfrm>
            <a:off x="2437638" y="-1"/>
            <a:ext cx="2441448" cy="2286001"/>
          </a:xfrm>
        </p:spPr>
        <p:txBody>
          <a:bodyPr>
            <a:normAutofit/>
          </a:bodyPr>
          <a:lstStyle>
            <a:lvl1pPr>
              <a:defRPr sz="1200"/>
            </a:lvl1pPr>
          </a:lstStyle>
          <a:p>
            <a:endParaRPr lang="en-US"/>
          </a:p>
        </p:txBody>
      </p:sp>
      <p:sp>
        <p:nvSpPr>
          <p:cNvPr id="23" name="Picture Placeholder 5"/>
          <p:cNvSpPr>
            <a:spLocks noGrp="1"/>
          </p:cNvSpPr>
          <p:nvPr>
            <p:ph type="pic" sz="quarter" idx="19"/>
          </p:nvPr>
        </p:nvSpPr>
        <p:spPr>
          <a:xfrm>
            <a:off x="4875276" y="-1"/>
            <a:ext cx="2441448" cy="2286001"/>
          </a:xfrm>
        </p:spPr>
        <p:txBody>
          <a:bodyPr>
            <a:normAutofit/>
          </a:bodyPr>
          <a:lstStyle>
            <a:lvl1pPr>
              <a:defRPr sz="1200"/>
            </a:lvl1pPr>
          </a:lstStyle>
          <a:p>
            <a:endParaRPr lang="en-US"/>
          </a:p>
        </p:txBody>
      </p:sp>
      <p:sp>
        <p:nvSpPr>
          <p:cNvPr id="24" name="Picture Placeholder 5"/>
          <p:cNvSpPr>
            <a:spLocks noGrp="1"/>
          </p:cNvSpPr>
          <p:nvPr>
            <p:ph type="pic" sz="quarter" idx="20"/>
          </p:nvPr>
        </p:nvSpPr>
        <p:spPr>
          <a:xfrm>
            <a:off x="7312914" y="-1"/>
            <a:ext cx="2441448" cy="2286001"/>
          </a:xfrm>
        </p:spPr>
        <p:txBody>
          <a:bodyPr>
            <a:normAutofit/>
          </a:bodyPr>
          <a:lstStyle>
            <a:lvl1pPr>
              <a:defRPr sz="1200"/>
            </a:lvl1pPr>
          </a:lstStyle>
          <a:p>
            <a:endParaRPr lang="en-US"/>
          </a:p>
        </p:txBody>
      </p:sp>
      <p:sp>
        <p:nvSpPr>
          <p:cNvPr id="25" name="Picture Placeholder 5"/>
          <p:cNvSpPr>
            <a:spLocks noGrp="1"/>
          </p:cNvSpPr>
          <p:nvPr>
            <p:ph type="pic" sz="quarter" idx="21"/>
          </p:nvPr>
        </p:nvSpPr>
        <p:spPr>
          <a:xfrm>
            <a:off x="2437638" y="4571999"/>
            <a:ext cx="2441448" cy="2286001"/>
          </a:xfrm>
        </p:spPr>
        <p:txBody>
          <a:bodyPr>
            <a:normAutofit/>
          </a:bodyPr>
          <a:lstStyle>
            <a:lvl1pPr>
              <a:defRPr sz="1200"/>
            </a:lvl1pPr>
          </a:lstStyle>
          <a:p>
            <a:endParaRPr lang="en-US"/>
          </a:p>
        </p:txBody>
      </p:sp>
      <p:sp>
        <p:nvSpPr>
          <p:cNvPr id="26" name="Picture Placeholder 5"/>
          <p:cNvSpPr>
            <a:spLocks noGrp="1"/>
          </p:cNvSpPr>
          <p:nvPr>
            <p:ph type="pic" sz="quarter" idx="22"/>
          </p:nvPr>
        </p:nvSpPr>
        <p:spPr>
          <a:xfrm>
            <a:off x="4875276" y="4571999"/>
            <a:ext cx="2441448" cy="2286001"/>
          </a:xfrm>
        </p:spPr>
        <p:txBody>
          <a:bodyPr>
            <a:normAutofit/>
          </a:bodyPr>
          <a:lstStyle>
            <a:lvl1pPr>
              <a:defRPr sz="1200"/>
            </a:lvl1pPr>
          </a:lstStyle>
          <a:p>
            <a:endParaRPr lang="en-US"/>
          </a:p>
        </p:txBody>
      </p:sp>
      <p:sp>
        <p:nvSpPr>
          <p:cNvPr id="27" name="Picture Placeholder 5"/>
          <p:cNvSpPr>
            <a:spLocks noGrp="1"/>
          </p:cNvSpPr>
          <p:nvPr>
            <p:ph type="pic" sz="quarter" idx="23"/>
          </p:nvPr>
        </p:nvSpPr>
        <p:spPr>
          <a:xfrm>
            <a:off x="7312914" y="4571999"/>
            <a:ext cx="2441448" cy="2286001"/>
          </a:xfrm>
        </p:spPr>
        <p:txBody>
          <a:bodyPr>
            <a:normAutofit/>
          </a:bodyPr>
          <a:lstStyle>
            <a:lvl1pPr>
              <a:defRPr sz="1200"/>
            </a:lvl1pPr>
          </a:lstStyle>
          <a:p>
            <a:endParaRPr lang="en-US"/>
          </a:p>
        </p:txBody>
      </p:sp>
      <p:sp>
        <p:nvSpPr>
          <p:cNvPr id="28" name="Picture Placeholder 5"/>
          <p:cNvSpPr>
            <a:spLocks noGrp="1"/>
          </p:cNvSpPr>
          <p:nvPr>
            <p:ph type="pic" sz="quarter" idx="24"/>
          </p:nvPr>
        </p:nvSpPr>
        <p:spPr>
          <a:xfrm>
            <a:off x="0" y="2285999"/>
            <a:ext cx="2441448" cy="2286001"/>
          </a:xfrm>
        </p:spPr>
        <p:txBody>
          <a:bodyPr>
            <a:normAutofit/>
          </a:bodyPr>
          <a:lstStyle>
            <a:lvl1pPr>
              <a:defRPr sz="1200"/>
            </a:lvl1pPr>
          </a:lstStyle>
          <a:p>
            <a:endParaRPr lang="en-US"/>
          </a:p>
        </p:txBody>
      </p:sp>
      <p:sp>
        <p:nvSpPr>
          <p:cNvPr id="29" name="Picture Placeholder 5"/>
          <p:cNvSpPr>
            <a:spLocks noGrp="1"/>
          </p:cNvSpPr>
          <p:nvPr>
            <p:ph type="pic" sz="quarter" idx="25"/>
          </p:nvPr>
        </p:nvSpPr>
        <p:spPr>
          <a:xfrm>
            <a:off x="9750552" y="2285999"/>
            <a:ext cx="2441448" cy="2286001"/>
          </a:xfrm>
        </p:spPr>
        <p:txBody>
          <a:bodyPr>
            <a:normAutofit/>
          </a:bodyPr>
          <a:lstStyle>
            <a:lvl1pPr>
              <a:defRPr sz="1200"/>
            </a:lvl1pPr>
          </a:lstStyle>
          <a:p>
            <a:endParaRPr lang="en-US"/>
          </a:p>
        </p:txBody>
      </p:sp>
      <p:sp>
        <p:nvSpPr>
          <p:cNvPr id="30" name="Picture Placeholder 5"/>
          <p:cNvSpPr>
            <a:spLocks noGrp="1"/>
          </p:cNvSpPr>
          <p:nvPr>
            <p:ph type="pic" sz="quarter" idx="26"/>
          </p:nvPr>
        </p:nvSpPr>
        <p:spPr>
          <a:xfrm>
            <a:off x="2437638" y="2285999"/>
            <a:ext cx="2441448" cy="2286001"/>
          </a:xfrm>
        </p:spPr>
        <p:txBody>
          <a:bodyPr>
            <a:normAutofit/>
          </a:bodyPr>
          <a:lstStyle>
            <a:lvl1pPr>
              <a:defRPr sz="1200"/>
            </a:lvl1pPr>
          </a:lstStyle>
          <a:p>
            <a:endParaRPr lang="en-US"/>
          </a:p>
        </p:txBody>
      </p:sp>
      <p:sp>
        <p:nvSpPr>
          <p:cNvPr id="31" name="Picture Placeholder 5"/>
          <p:cNvSpPr>
            <a:spLocks noGrp="1"/>
          </p:cNvSpPr>
          <p:nvPr>
            <p:ph type="pic" sz="quarter" idx="27"/>
          </p:nvPr>
        </p:nvSpPr>
        <p:spPr>
          <a:xfrm>
            <a:off x="4875276" y="2285999"/>
            <a:ext cx="2441448" cy="2286001"/>
          </a:xfrm>
        </p:spPr>
        <p:txBody>
          <a:bodyPr>
            <a:normAutofit/>
          </a:bodyPr>
          <a:lstStyle>
            <a:lvl1pPr>
              <a:defRPr sz="1200"/>
            </a:lvl1pPr>
          </a:lstStyle>
          <a:p>
            <a:endParaRPr lang="en-US"/>
          </a:p>
        </p:txBody>
      </p:sp>
      <p:sp>
        <p:nvSpPr>
          <p:cNvPr id="32" name="Picture Placeholder 5"/>
          <p:cNvSpPr>
            <a:spLocks noGrp="1"/>
          </p:cNvSpPr>
          <p:nvPr>
            <p:ph type="pic" sz="quarter" idx="28"/>
          </p:nvPr>
        </p:nvSpPr>
        <p:spPr>
          <a:xfrm>
            <a:off x="7312914" y="2285999"/>
            <a:ext cx="2441448" cy="2286001"/>
          </a:xfrm>
        </p:spPr>
        <p:txBody>
          <a:bodyPr>
            <a:normAutofit/>
          </a:bodyPr>
          <a:lstStyle>
            <a:lvl1pPr>
              <a:defRPr sz="1200"/>
            </a:lvl1pPr>
          </a:lstStyle>
          <a:p>
            <a:endParaRPr lang="en-US"/>
          </a:p>
        </p:txBody>
      </p:sp>
    </p:spTree>
    <p:extLst>
      <p:ext uri="{BB962C8B-B14F-4D97-AF65-F5344CB8AC3E}">
        <p14:creationId xmlns:p14="http://schemas.microsoft.com/office/powerpoint/2010/main" val="1864541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LAYOUT 10">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Picture Placeholder 5"/>
          <p:cNvSpPr>
            <a:spLocks noGrp="1"/>
          </p:cNvSpPr>
          <p:nvPr>
            <p:ph type="pic" sz="quarter" idx="14"/>
          </p:nvPr>
        </p:nvSpPr>
        <p:spPr>
          <a:xfrm>
            <a:off x="762000" y="1377805"/>
            <a:ext cx="3383280" cy="2280951"/>
          </a:xfrm>
        </p:spPr>
        <p:txBody>
          <a:bodyPr>
            <a:normAutofit/>
          </a:bodyPr>
          <a:lstStyle>
            <a:lvl1pPr>
              <a:defRPr sz="1200"/>
            </a:lvl1pPr>
          </a:lstStyle>
          <a:p>
            <a:endParaRPr lang="en-US" dirty="0"/>
          </a:p>
        </p:txBody>
      </p:sp>
      <p:sp>
        <p:nvSpPr>
          <p:cNvPr id="13" name="Picture Placeholder 5"/>
          <p:cNvSpPr>
            <a:spLocks noGrp="1"/>
          </p:cNvSpPr>
          <p:nvPr>
            <p:ph type="pic" sz="quarter" idx="15"/>
          </p:nvPr>
        </p:nvSpPr>
        <p:spPr>
          <a:xfrm>
            <a:off x="8046720" y="1377805"/>
            <a:ext cx="3383280" cy="2280951"/>
          </a:xfrm>
        </p:spPr>
        <p:txBody>
          <a:bodyPr>
            <a:normAutofit/>
          </a:bodyPr>
          <a:lstStyle>
            <a:lvl1pPr>
              <a:defRPr sz="1200"/>
            </a:lvl1pPr>
          </a:lstStyle>
          <a:p>
            <a:endParaRPr lang="en-US" dirty="0"/>
          </a:p>
        </p:txBody>
      </p:sp>
      <p:sp>
        <p:nvSpPr>
          <p:cNvPr id="14" name="Picture Placeholder 5"/>
          <p:cNvSpPr>
            <a:spLocks noGrp="1"/>
          </p:cNvSpPr>
          <p:nvPr>
            <p:ph type="pic" sz="quarter" idx="16"/>
          </p:nvPr>
        </p:nvSpPr>
        <p:spPr>
          <a:xfrm>
            <a:off x="4404360" y="1377805"/>
            <a:ext cx="3383280" cy="2280951"/>
          </a:xfrm>
        </p:spPr>
        <p:txBody>
          <a:bodyPr>
            <a:normAutofit/>
          </a:bodyPr>
          <a:lstStyle>
            <a:lvl1pPr>
              <a:defRPr sz="1200"/>
            </a:lvl1pPr>
          </a:lstStyle>
          <a:p>
            <a:endParaRPr lang="en-US"/>
          </a:p>
        </p:txBody>
      </p:sp>
      <p:sp>
        <p:nvSpPr>
          <p:cNvPr id="15" name="Picture Placeholder 5"/>
          <p:cNvSpPr>
            <a:spLocks noGrp="1"/>
          </p:cNvSpPr>
          <p:nvPr>
            <p:ph type="pic" sz="quarter" idx="17"/>
          </p:nvPr>
        </p:nvSpPr>
        <p:spPr>
          <a:xfrm>
            <a:off x="762000" y="3937244"/>
            <a:ext cx="3383280" cy="2280951"/>
          </a:xfrm>
        </p:spPr>
        <p:txBody>
          <a:bodyPr>
            <a:normAutofit/>
          </a:bodyPr>
          <a:lstStyle>
            <a:lvl1pPr>
              <a:defRPr sz="1200"/>
            </a:lvl1pPr>
          </a:lstStyle>
          <a:p>
            <a:endParaRPr lang="en-US"/>
          </a:p>
        </p:txBody>
      </p:sp>
      <p:sp>
        <p:nvSpPr>
          <p:cNvPr id="16" name="Picture Placeholder 5"/>
          <p:cNvSpPr>
            <a:spLocks noGrp="1"/>
          </p:cNvSpPr>
          <p:nvPr>
            <p:ph type="pic" sz="quarter" idx="18"/>
          </p:nvPr>
        </p:nvSpPr>
        <p:spPr>
          <a:xfrm>
            <a:off x="8046720" y="3937244"/>
            <a:ext cx="3383280" cy="2280951"/>
          </a:xfrm>
        </p:spPr>
        <p:txBody>
          <a:bodyPr>
            <a:normAutofit/>
          </a:bodyPr>
          <a:lstStyle>
            <a:lvl1pPr>
              <a:defRPr sz="1200"/>
            </a:lvl1pPr>
          </a:lstStyle>
          <a:p>
            <a:endParaRPr lang="en-US"/>
          </a:p>
        </p:txBody>
      </p:sp>
      <p:sp>
        <p:nvSpPr>
          <p:cNvPr id="17" name="Picture Placeholder 5"/>
          <p:cNvSpPr>
            <a:spLocks noGrp="1"/>
          </p:cNvSpPr>
          <p:nvPr>
            <p:ph type="pic" sz="quarter" idx="19"/>
          </p:nvPr>
        </p:nvSpPr>
        <p:spPr>
          <a:xfrm>
            <a:off x="4404360" y="3937244"/>
            <a:ext cx="3383280" cy="2280951"/>
          </a:xfrm>
        </p:spPr>
        <p:txBody>
          <a:bodyPr>
            <a:normAutofit/>
          </a:bodyPr>
          <a:lstStyle>
            <a:lvl1pPr>
              <a:defRPr sz="1200"/>
            </a:lvl1pPr>
          </a:lstStyle>
          <a:p>
            <a:endParaRPr lang="en-US"/>
          </a:p>
        </p:txBody>
      </p:sp>
      <p:sp>
        <p:nvSpPr>
          <p:cNvPr id="18" name="Chord 17">
            <a:extLst>
              <a:ext uri="{FF2B5EF4-FFF2-40B4-BE49-F238E27FC236}">
                <a16:creationId xmlns:a16="http://schemas.microsoft.com/office/drawing/2014/main" id="{3718A116-AABF-4490-A095-D7E528F4F6E3}"/>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70079406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LAYOUT 11">
    <p:spTree>
      <p:nvGrpSpPr>
        <p:cNvPr id="1" name=""/>
        <p:cNvGrpSpPr/>
        <p:nvPr/>
      </p:nvGrpSpPr>
      <p:grpSpPr>
        <a:xfrm>
          <a:off x="0" y="0"/>
          <a:ext cx="0" cy="0"/>
          <a:chOff x="0" y="0"/>
          <a:chExt cx="0" cy="0"/>
        </a:xfrm>
      </p:grpSpPr>
      <p:sp>
        <p:nvSpPr>
          <p:cNvPr id="12" name="Picture Placeholder 5"/>
          <p:cNvSpPr>
            <a:spLocks noGrp="1"/>
          </p:cNvSpPr>
          <p:nvPr>
            <p:ph type="pic" sz="quarter" idx="14"/>
          </p:nvPr>
        </p:nvSpPr>
        <p:spPr>
          <a:xfrm>
            <a:off x="116774" y="1485899"/>
            <a:ext cx="2901438" cy="4686301"/>
          </a:xfrm>
        </p:spPr>
        <p:txBody>
          <a:bodyPr>
            <a:normAutofit/>
          </a:bodyPr>
          <a:lstStyle>
            <a:lvl1pPr>
              <a:defRPr sz="1200"/>
            </a:lvl1pPr>
          </a:lstStyle>
          <a:p>
            <a:endParaRPr lang="en-US" dirty="0"/>
          </a:p>
        </p:txBody>
      </p:sp>
      <p:sp>
        <p:nvSpPr>
          <p:cNvPr id="22" name="Picture Placeholder 5"/>
          <p:cNvSpPr>
            <a:spLocks noGrp="1"/>
          </p:cNvSpPr>
          <p:nvPr>
            <p:ph type="pic" sz="quarter" idx="15"/>
          </p:nvPr>
        </p:nvSpPr>
        <p:spPr>
          <a:xfrm>
            <a:off x="9173788" y="1485899"/>
            <a:ext cx="2901438" cy="4686301"/>
          </a:xfrm>
        </p:spPr>
        <p:txBody>
          <a:bodyPr>
            <a:normAutofit/>
          </a:bodyPr>
          <a:lstStyle>
            <a:lvl1pPr>
              <a:defRPr sz="1200"/>
            </a:lvl1pPr>
          </a:lstStyle>
          <a:p>
            <a:endParaRPr lang="en-US" dirty="0"/>
          </a:p>
        </p:txBody>
      </p:sp>
      <p:sp>
        <p:nvSpPr>
          <p:cNvPr id="23" name="Picture Placeholder 5"/>
          <p:cNvSpPr>
            <a:spLocks noGrp="1"/>
          </p:cNvSpPr>
          <p:nvPr>
            <p:ph type="pic" sz="quarter" idx="16"/>
          </p:nvPr>
        </p:nvSpPr>
        <p:spPr>
          <a:xfrm>
            <a:off x="3135779" y="1485899"/>
            <a:ext cx="2901438" cy="4686301"/>
          </a:xfrm>
        </p:spPr>
        <p:txBody>
          <a:bodyPr>
            <a:normAutofit/>
          </a:bodyPr>
          <a:lstStyle>
            <a:lvl1pPr>
              <a:defRPr sz="1200"/>
            </a:lvl1pPr>
          </a:lstStyle>
          <a:p>
            <a:endParaRPr lang="en-US" dirty="0"/>
          </a:p>
        </p:txBody>
      </p:sp>
      <p:sp>
        <p:nvSpPr>
          <p:cNvPr id="24" name="Picture Placeholder 5"/>
          <p:cNvSpPr>
            <a:spLocks noGrp="1"/>
          </p:cNvSpPr>
          <p:nvPr>
            <p:ph type="pic" sz="quarter" idx="17"/>
          </p:nvPr>
        </p:nvSpPr>
        <p:spPr>
          <a:xfrm>
            <a:off x="6154784" y="1485899"/>
            <a:ext cx="2901438" cy="4686301"/>
          </a:xfrm>
        </p:spPr>
        <p:txBody>
          <a:bodyPr>
            <a:normAutofit/>
          </a:bodyPr>
          <a:lstStyle>
            <a:lvl1pPr>
              <a:defRPr sz="1200"/>
            </a:lvl1pPr>
          </a:lstStyle>
          <a:p>
            <a:endParaRPr lang="en-US" dirty="0"/>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3" name="Chord 12">
            <a:extLst>
              <a:ext uri="{FF2B5EF4-FFF2-40B4-BE49-F238E27FC236}">
                <a16:creationId xmlns:a16="http://schemas.microsoft.com/office/drawing/2014/main" id="{1694134B-451E-4E76-A55B-9E3952E90DB9}"/>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30236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T _LAYOUT 1">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Picture Placeholder 5"/>
          <p:cNvSpPr>
            <a:spLocks noGrp="1"/>
          </p:cNvSpPr>
          <p:nvPr>
            <p:ph type="pic" sz="quarter" idx="13"/>
          </p:nvPr>
        </p:nvSpPr>
        <p:spPr>
          <a:xfrm>
            <a:off x="4724400" y="2057400"/>
            <a:ext cx="2743200" cy="2743200"/>
          </a:xfrm>
          <a:prstGeom prst="ellipse">
            <a:avLst/>
          </a:prstGeom>
        </p:spPr>
        <p:txBody>
          <a:bodyPr>
            <a:normAutofit/>
          </a:bodyPr>
          <a:lstStyle>
            <a:lvl1pPr>
              <a:defRPr sz="1200"/>
            </a:lvl1pPr>
          </a:lstStyle>
          <a:p>
            <a:endParaRPr lang="en-US"/>
          </a:p>
        </p:txBody>
      </p:sp>
      <p:sp>
        <p:nvSpPr>
          <p:cNvPr id="11" name="Chord 10">
            <a:extLst>
              <a:ext uri="{FF2B5EF4-FFF2-40B4-BE49-F238E27FC236}">
                <a16:creationId xmlns:a16="http://schemas.microsoft.com/office/drawing/2014/main" id="{B5D7F6D0-A3C4-4231-9063-208B04882513}"/>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09299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T _LAYOUT 2">
    <p:spTree>
      <p:nvGrpSpPr>
        <p:cNvPr id="1" name=""/>
        <p:cNvGrpSpPr/>
        <p:nvPr/>
      </p:nvGrpSpPr>
      <p:grpSpPr>
        <a:xfrm>
          <a:off x="0" y="0"/>
          <a:ext cx="0" cy="0"/>
          <a:chOff x="0" y="0"/>
          <a:chExt cx="0" cy="0"/>
        </a:xfrm>
      </p:grpSpPr>
      <p:sp>
        <p:nvSpPr>
          <p:cNvPr id="10" name="Picture Placeholder 5"/>
          <p:cNvSpPr>
            <a:spLocks noGrp="1"/>
          </p:cNvSpPr>
          <p:nvPr>
            <p:ph type="pic" sz="quarter" idx="13"/>
          </p:nvPr>
        </p:nvSpPr>
        <p:spPr>
          <a:xfrm>
            <a:off x="2022823" y="1547374"/>
            <a:ext cx="3282696" cy="3282696"/>
          </a:xfrm>
          <a:prstGeom prst="ellipse">
            <a:avLst/>
          </a:prstGeom>
        </p:spPr>
        <p:txBody>
          <a:bodyPr>
            <a:normAutofit/>
          </a:bodyPr>
          <a:lstStyle>
            <a:lvl1pPr>
              <a:defRPr sz="1200"/>
            </a:lvl1pPr>
          </a:lstStyle>
          <a:p>
            <a:endParaRPr lang="en-US"/>
          </a:p>
        </p:txBody>
      </p:sp>
      <p:sp>
        <p:nvSpPr>
          <p:cNvPr id="13" name="Picture Placeholder 5"/>
          <p:cNvSpPr>
            <a:spLocks noGrp="1"/>
          </p:cNvSpPr>
          <p:nvPr>
            <p:ph type="pic" sz="quarter" idx="14"/>
          </p:nvPr>
        </p:nvSpPr>
        <p:spPr>
          <a:xfrm>
            <a:off x="6889585" y="1547374"/>
            <a:ext cx="3282696" cy="3282696"/>
          </a:xfrm>
          <a:prstGeom prst="ellipse">
            <a:avLst/>
          </a:prstGeo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1" name="Chord 10">
            <a:extLst>
              <a:ext uri="{FF2B5EF4-FFF2-40B4-BE49-F238E27FC236}">
                <a16:creationId xmlns:a16="http://schemas.microsoft.com/office/drawing/2014/main" id="{9C6C3F8B-C6B9-4650-9A48-A4C2DFD4E456}"/>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6643801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T _LAYOUT 3">
    <p:spTree>
      <p:nvGrpSpPr>
        <p:cNvPr id="1" name=""/>
        <p:cNvGrpSpPr/>
        <p:nvPr/>
      </p:nvGrpSpPr>
      <p:grpSpPr>
        <a:xfrm>
          <a:off x="0" y="0"/>
          <a:ext cx="0" cy="0"/>
          <a:chOff x="0" y="0"/>
          <a:chExt cx="0" cy="0"/>
        </a:xfrm>
      </p:grpSpPr>
      <p:sp>
        <p:nvSpPr>
          <p:cNvPr id="14" name="Oval 13"/>
          <p:cNvSpPr/>
          <p:nvPr userDrawn="1"/>
        </p:nvSpPr>
        <p:spPr>
          <a:xfrm>
            <a:off x="8583943" y="1908407"/>
            <a:ext cx="2495265" cy="2495266"/>
          </a:xfrm>
          <a:prstGeom prst="ellipse">
            <a:avLst/>
          </a:prstGeom>
          <a:solidFill>
            <a:schemeClr val="accent5"/>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userDrawn="1"/>
        </p:nvSpPr>
        <p:spPr>
          <a:xfrm>
            <a:off x="9397235" y="2721700"/>
            <a:ext cx="868680" cy="868680"/>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userDrawn="1"/>
        </p:nvSpPr>
        <p:spPr>
          <a:xfrm>
            <a:off x="4848368" y="1908407"/>
            <a:ext cx="2495265" cy="2495266"/>
          </a:xfrm>
          <a:prstGeom prst="ellipse">
            <a:avLst/>
          </a:prstGeom>
          <a:solidFill>
            <a:schemeClr val="accent4"/>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userDrawn="1"/>
        </p:nvSpPr>
        <p:spPr>
          <a:xfrm>
            <a:off x="5661660" y="2721700"/>
            <a:ext cx="868680" cy="868680"/>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userDrawn="1"/>
        </p:nvSpPr>
        <p:spPr>
          <a:xfrm>
            <a:off x="1112792" y="1908407"/>
            <a:ext cx="2495265" cy="2495266"/>
          </a:xfrm>
          <a:prstGeom prst="ellipse">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userDrawn="1"/>
        </p:nvSpPr>
        <p:spPr>
          <a:xfrm>
            <a:off x="1926084" y="2721700"/>
            <a:ext cx="868680" cy="868680"/>
          </a:xfrm>
          <a:prstGeom prst="ellipse">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Picture Placeholder 20"/>
          <p:cNvSpPr>
            <a:spLocks noGrp="1"/>
          </p:cNvSpPr>
          <p:nvPr>
            <p:ph type="pic" sz="quarter" idx="13"/>
          </p:nvPr>
        </p:nvSpPr>
        <p:spPr>
          <a:xfrm>
            <a:off x="1144272" y="1939888"/>
            <a:ext cx="2432304" cy="2432304"/>
          </a:xfrm>
          <a:custGeom>
            <a:avLst/>
            <a:gdLst>
              <a:gd name="connsiteX0" fmla="*/ 1225296 w 2450592"/>
              <a:gd name="connsiteY0" fmla="*/ 813816 h 2450592"/>
              <a:gd name="connsiteX1" fmla="*/ 813816 w 2450592"/>
              <a:gd name="connsiteY1" fmla="*/ 1225296 h 2450592"/>
              <a:gd name="connsiteX2" fmla="*/ 1225296 w 2450592"/>
              <a:gd name="connsiteY2" fmla="*/ 1636776 h 2450592"/>
              <a:gd name="connsiteX3" fmla="*/ 1636776 w 2450592"/>
              <a:gd name="connsiteY3" fmla="*/ 1225296 h 2450592"/>
              <a:gd name="connsiteX4" fmla="*/ 1225296 w 2450592"/>
              <a:gd name="connsiteY4" fmla="*/ 813816 h 2450592"/>
              <a:gd name="connsiteX5" fmla="*/ 1225296 w 2450592"/>
              <a:gd name="connsiteY5" fmla="*/ 0 h 2450592"/>
              <a:gd name="connsiteX6" fmla="*/ 2450592 w 2450592"/>
              <a:gd name="connsiteY6" fmla="*/ 1225296 h 2450592"/>
              <a:gd name="connsiteX7" fmla="*/ 1225296 w 2450592"/>
              <a:gd name="connsiteY7" fmla="*/ 2450592 h 2450592"/>
              <a:gd name="connsiteX8" fmla="*/ 0 w 2450592"/>
              <a:gd name="connsiteY8" fmla="*/ 1225296 h 2450592"/>
              <a:gd name="connsiteX9" fmla="*/ 1225296 w 2450592"/>
              <a:gd name="connsiteY9" fmla="*/ 0 h 245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50592" h="2450592">
                <a:moveTo>
                  <a:pt x="1225296" y="813816"/>
                </a:moveTo>
                <a:cubicBezTo>
                  <a:pt x="998042" y="813816"/>
                  <a:pt x="813816" y="998042"/>
                  <a:pt x="813816" y="1225296"/>
                </a:cubicBezTo>
                <a:cubicBezTo>
                  <a:pt x="813816" y="1452550"/>
                  <a:pt x="998042" y="1636776"/>
                  <a:pt x="1225296" y="1636776"/>
                </a:cubicBezTo>
                <a:cubicBezTo>
                  <a:pt x="1452550" y="1636776"/>
                  <a:pt x="1636776" y="1452550"/>
                  <a:pt x="1636776" y="1225296"/>
                </a:cubicBezTo>
                <a:cubicBezTo>
                  <a:pt x="1636776" y="998042"/>
                  <a:pt x="1452550" y="813816"/>
                  <a:pt x="1225296" y="813816"/>
                </a:cubicBezTo>
                <a:close/>
                <a:moveTo>
                  <a:pt x="1225296" y="0"/>
                </a:moveTo>
                <a:cubicBezTo>
                  <a:pt x="1902008" y="0"/>
                  <a:pt x="2450592" y="548584"/>
                  <a:pt x="2450592" y="1225296"/>
                </a:cubicBezTo>
                <a:cubicBezTo>
                  <a:pt x="2450592" y="1902008"/>
                  <a:pt x="1902008" y="2450592"/>
                  <a:pt x="1225296" y="2450592"/>
                </a:cubicBezTo>
                <a:cubicBezTo>
                  <a:pt x="548584" y="2450592"/>
                  <a:pt x="0" y="1902008"/>
                  <a:pt x="0" y="1225296"/>
                </a:cubicBezTo>
                <a:cubicBezTo>
                  <a:pt x="0" y="548584"/>
                  <a:pt x="548584" y="0"/>
                  <a:pt x="1225296" y="0"/>
                </a:cubicBezTo>
                <a:close/>
              </a:path>
            </a:pathLst>
          </a:custGeom>
        </p:spPr>
        <p:txBody>
          <a:bodyPr wrap="square">
            <a:noAutofit/>
          </a:bodyPr>
          <a:lstStyle>
            <a:lvl1pPr>
              <a:defRPr sz="1200"/>
            </a:lvl1pPr>
          </a:lstStyle>
          <a:p>
            <a:endParaRPr lang="en-US" dirty="0"/>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22" name="Picture Placeholder 21"/>
          <p:cNvSpPr>
            <a:spLocks noGrp="1"/>
          </p:cNvSpPr>
          <p:nvPr>
            <p:ph type="pic" sz="quarter" idx="14"/>
          </p:nvPr>
        </p:nvSpPr>
        <p:spPr>
          <a:xfrm>
            <a:off x="8615423" y="1939888"/>
            <a:ext cx="2432304" cy="2432304"/>
          </a:xfrm>
          <a:custGeom>
            <a:avLst/>
            <a:gdLst>
              <a:gd name="connsiteX0" fmla="*/ 1225296 w 2450592"/>
              <a:gd name="connsiteY0" fmla="*/ 813816 h 2450592"/>
              <a:gd name="connsiteX1" fmla="*/ 813816 w 2450592"/>
              <a:gd name="connsiteY1" fmla="*/ 1225296 h 2450592"/>
              <a:gd name="connsiteX2" fmla="*/ 1225296 w 2450592"/>
              <a:gd name="connsiteY2" fmla="*/ 1636776 h 2450592"/>
              <a:gd name="connsiteX3" fmla="*/ 1636776 w 2450592"/>
              <a:gd name="connsiteY3" fmla="*/ 1225296 h 2450592"/>
              <a:gd name="connsiteX4" fmla="*/ 1225296 w 2450592"/>
              <a:gd name="connsiteY4" fmla="*/ 813816 h 2450592"/>
              <a:gd name="connsiteX5" fmla="*/ 1225296 w 2450592"/>
              <a:gd name="connsiteY5" fmla="*/ 0 h 2450592"/>
              <a:gd name="connsiteX6" fmla="*/ 2450592 w 2450592"/>
              <a:gd name="connsiteY6" fmla="*/ 1225296 h 2450592"/>
              <a:gd name="connsiteX7" fmla="*/ 1225296 w 2450592"/>
              <a:gd name="connsiteY7" fmla="*/ 2450592 h 2450592"/>
              <a:gd name="connsiteX8" fmla="*/ 0 w 2450592"/>
              <a:gd name="connsiteY8" fmla="*/ 1225296 h 2450592"/>
              <a:gd name="connsiteX9" fmla="*/ 1225296 w 2450592"/>
              <a:gd name="connsiteY9" fmla="*/ 0 h 245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50592" h="2450592">
                <a:moveTo>
                  <a:pt x="1225296" y="813816"/>
                </a:moveTo>
                <a:cubicBezTo>
                  <a:pt x="998042" y="813816"/>
                  <a:pt x="813816" y="998042"/>
                  <a:pt x="813816" y="1225296"/>
                </a:cubicBezTo>
                <a:cubicBezTo>
                  <a:pt x="813816" y="1452550"/>
                  <a:pt x="998042" y="1636776"/>
                  <a:pt x="1225296" y="1636776"/>
                </a:cubicBezTo>
                <a:cubicBezTo>
                  <a:pt x="1452550" y="1636776"/>
                  <a:pt x="1636776" y="1452550"/>
                  <a:pt x="1636776" y="1225296"/>
                </a:cubicBezTo>
                <a:cubicBezTo>
                  <a:pt x="1636776" y="998042"/>
                  <a:pt x="1452550" y="813816"/>
                  <a:pt x="1225296" y="813816"/>
                </a:cubicBezTo>
                <a:close/>
                <a:moveTo>
                  <a:pt x="1225296" y="0"/>
                </a:moveTo>
                <a:cubicBezTo>
                  <a:pt x="1902008" y="0"/>
                  <a:pt x="2450592" y="548584"/>
                  <a:pt x="2450592" y="1225296"/>
                </a:cubicBezTo>
                <a:cubicBezTo>
                  <a:pt x="2450592" y="1902008"/>
                  <a:pt x="1902008" y="2450592"/>
                  <a:pt x="1225296" y="2450592"/>
                </a:cubicBezTo>
                <a:cubicBezTo>
                  <a:pt x="548584" y="2450592"/>
                  <a:pt x="0" y="1902008"/>
                  <a:pt x="0" y="1225296"/>
                </a:cubicBezTo>
                <a:cubicBezTo>
                  <a:pt x="0" y="548584"/>
                  <a:pt x="548584" y="0"/>
                  <a:pt x="1225296" y="0"/>
                </a:cubicBezTo>
                <a:close/>
              </a:path>
            </a:pathLst>
          </a:custGeom>
        </p:spPr>
        <p:txBody>
          <a:bodyPr wrap="square">
            <a:noAutofit/>
          </a:bodyPr>
          <a:lstStyle>
            <a:lvl1pPr>
              <a:defRPr sz="1200"/>
            </a:lvl1pPr>
          </a:lstStyle>
          <a:p>
            <a:endParaRPr lang="en-US" dirty="0"/>
          </a:p>
        </p:txBody>
      </p:sp>
      <p:sp>
        <p:nvSpPr>
          <p:cNvPr id="23" name="Picture Placeholder 22"/>
          <p:cNvSpPr>
            <a:spLocks noGrp="1"/>
          </p:cNvSpPr>
          <p:nvPr>
            <p:ph type="pic" sz="quarter" idx="15"/>
          </p:nvPr>
        </p:nvSpPr>
        <p:spPr>
          <a:xfrm>
            <a:off x="4879848" y="1939888"/>
            <a:ext cx="2432304" cy="2432304"/>
          </a:xfrm>
          <a:custGeom>
            <a:avLst/>
            <a:gdLst>
              <a:gd name="connsiteX0" fmla="*/ 1225296 w 2450592"/>
              <a:gd name="connsiteY0" fmla="*/ 813816 h 2450592"/>
              <a:gd name="connsiteX1" fmla="*/ 813816 w 2450592"/>
              <a:gd name="connsiteY1" fmla="*/ 1225296 h 2450592"/>
              <a:gd name="connsiteX2" fmla="*/ 1225296 w 2450592"/>
              <a:gd name="connsiteY2" fmla="*/ 1636776 h 2450592"/>
              <a:gd name="connsiteX3" fmla="*/ 1636776 w 2450592"/>
              <a:gd name="connsiteY3" fmla="*/ 1225296 h 2450592"/>
              <a:gd name="connsiteX4" fmla="*/ 1225296 w 2450592"/>
              <a:gd name="connsiteY4" fmla="*/ 813816 h 2450592"/>
              <a:gd name="connsiteX5" fmla="*/ 1225296 w 2450592"/>
              <a:gd name="connsiteY5" fmla="*/ 0 h 2450592"/>
              <a:gd name="connsiteX6" fmla="*/ 2450592 w 2450592"/>
              <a:gd name="connsiteY6" fmla="*/ 1225296 h 2450592"/>
              <a:gd name="connsiteX7" fmla="*/ 1225296 w 2450592"/>
              <a:gd name="connsiteY7" fmla="*/ 2450592 h 2450592"/>
              <a:gd name="connsiteX8" fmla="*/ 0 w 2450592"/>
              <a:gd name="connsiteY8" fmla="*/ 1225296 h 2450592"/>
              <a:gd name="connsiteX9" fmla="*/ 1225296 w 2450592"/>
              <a:gd name="connsiteY9" fmla="*/ 0 h 245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50592" h="2450592">
                <a:moveTo>
                  <a:pt x="1225296" y="813816"/>
                </a:moveTo>
                <a:cubicBezTo>
                  <a:pt x="998042" y="813816"/>
                  <a:pt x="813816" y="998042"/>
                  <a:pt x="813816" y="1225296"/>
                </a:cubicBezTo>
                <a:cubicBezTo>
                  <a:pt x="813816" y="1452550"/>
                  <a:pt x="998042" y="1636776"/>
                  <a:pt x="1225296" y="1636776"/>
                </a:cubicBezTo>
                <a:cubicBezTo>
                  <a:pt x="1452550" y="1636776"/>
                  <a:pt x="1636776" y="1452550"/>
                  <a:pt x="1636776" y="1225296"/>
                </a:cubicBezTo>
                <a:cubicBezTo>
                  <a:pt x="1636776" y="998042"/>
                  <a:pt x="1452550" y="813816"/>
                  <a:pt x="1225296" y="813816"/>
                </a:cubicBezTo>
                <a:close/>
                <a:moveTo>
                  <a:pt x="1225296" y="0"/>
                </a:moveTo>
                <a:cubicBezTo>
                  <a:pt x="1902008" y="0"/>
                  <a:pt x="2450592" y="548584"/>
                  <a:pt x="2450592" y="1225296"/>
                </a:cubicBezTo>
                <a:cubicBezTo>
                  <a:pt x="2450592" y="1902008"/>
                  <a:pt x="1902008" y="2450592"/>
                  <a:pt x="1225296" y="2450592"/>
                </a:cubicBezTo>
                <a:cubicBezTo>
                  <a:pt x="548584" y="2450592"/>
                  <a:pt x="0" y="1902008"/>
                  <a:pt x="0" y="1225296"/>
                </a:cubicBezTo>
                <a:cubicBezTo>
                  <a:pt x="0" y="548584"/>
                  <a:pt x="548584" y="0"/>
                  <a:pt x="1225296" y="0"/>
                </a:cubicBezTo>
                <a:close/>
              </a:path>
            </a:pathLst>
          </a:custGeom>
        </p:spPr>
        <p:txBody>
          <a:bodyPr wrap="square">
            <a:noAutofit/>
          </a:bodyPr>
          <a:lstStyle>
            <a:lvl1pPr>
              <a:defRPr sz="1200"/>
            </a:lvl1pPr>
          </a:lstStyle>
          <a:p>
            <a:endParaRPr lang="en-US" dirty="0"/>
          </a:p>
        </p:txBody>
      </p:sp>
      <p:sp>
        <p:nvSpPr>
          <p:cNvPr id="17" name="Chord 16">
            <a:extLst>
              <a:ext uri="{FF2B5EF4-FFF2-40B4-BE49-F238E27FC236}">
                <a16:creationId xmlns:a16="http://schemas.microsoft.com/office/drawing/2014/main" id="{5215A60E-84F7-4FDA-840E-08A5867571CE}"/>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4525541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LT _LAYOUT 4">
    <p:spTree>
      <p:nvGrpSpPr>
        <p:cNvPr id="1" name=""/>
        <p:cNvGrpSpPr/>
        <p:nvPr/>
      </p:nvGrpSpPr>
      <p:grpSpPr>
        <a:xfrm>
          <a:off x="0" y="0"/>
          <a:ext cx="0" cy="0"/>
          <a:chOff x="0" y="0"/>
          <a:chExt cx="0" cy="0"/>
        </a:xfrm>
      </p:grpSpPr>
      <p:sp>
        <p:nvSpPr>
          <p:cNvPr id="10" name="Picture Placeholder 5"/>
          <p:cNvSpPr>
            <a:spLocks noGrp="1"/>
          </p:cNvSpPr>
          <p:nvPr>
            <p:ph type="pic" sz="quarter" idx="13"/>
          </p:nvPr>
        </p:nvSpPr>
        <p:spPr>
          <a:xfrm>
            <a:off x="938273" y="1821760"/>
            <a:ext cx="1883664" cy="1883664"/>
          </a:xfrm>
          <a:prstGeom prst="ellipse">
            <a:avLst/>
          </a:prstGeom>
        </p:spPr>
        <p:txBody>
          <a:bodyPr>
            <a:normAutofit/>
          </a:bodyPr>
          <a:lstStyle>
            <a:lvl1pPr>
              <a:defRPr sz="1200"/>
            </a:lvl1pPr>
          </a:lstStyle>
          <a:p>
            <a:endParaRPr lang="en-US"/>
          </a:p>
        </p:txBody>
      </p:sp>
      <p:sp>
        <p:nvSpPr>
          <p:cNvPr id="15" name="Picture Placeholder 5"/>
          <p:cNvSpPr>
            <a:spLocks noGrp="1"/>
          </p:cNvSpPr>
          <p:nvPr>
            <p:ph type="pic" sz="quarter" idx="14"/>
          </p:nvPr>
        </p:nvSpPr>
        <p:spPr>
          <a:xfrm>
            <a:off x="9367201" y="1821760"/>
            <a:ext cx="1883664" cy="1883664"/>
          </a:xfrm>
          <a:prstGeom prst="ellipse">
            <a:avLst/>
          </a:prstGeom>
        </p:spPr>
        <p:txBody>
          <a:bodyPr>
            <a:normAutofit/>
          </a:bodyPr>
          <a:lstStyle>
            <a:lvl1pPr>
              <a:defRPr sz="1200"/>
            </a:lvl1pPr>
          </a:lstStyle>
          <a:p>
            <a:endParaRPr lang="en-US"/>
          </a:p>
        </p:txBody>
      </p:sp>
      <p:sp>
        <p:nvSpPr>
          <p:cNvPr id="16" name="Picture Placeholder 5"/>
          <p:cNvSpPr>
            <a:spLocks noGrp="1"/>
          </p:cNvSpPr>
          <p:nvPr>
            <p:ph type="pic" sz="quarter" idx="15"/>
          </p:nvPr>
        </p:nvSpPr>
        <p:spPr>
          <a:xfrm>
            <a:off x="3747916" y="1821760"/>
            <a:ext cx="1883664" cy="1883664"/>
          </a:xfrm>
          <a:prstGeom prst="ellipse">
            <a:avLst/>
          </a:prstGeom>
        </p:spPr>
        <p:txBody>
          <a:bodyPr>
            <a:normAutofit/>
          </a:bodyPr>
          <a:lstStyle>
            <a:lvl1pPr>
              <a:defRPr sz="1200"/>
            </a:lvl1pPr>
          </a:lstStyle>
          <a:p>
            <a:endParaRPr lang="en-US"/>
          </a:p>
        </p:txBody>
      </p:sp>
      <p:sp>
        <p:nvSpPr>
          <p:cNvPr id="17" name="Picture Placeholder 5"/>
          <p:cNvSpPr>
            <a:spLocks noGrp="1"/>
          </p:cNvSpPr>
          <p:nvPr>
            <p:ph type="pic" sz="quarter" idx="16"/>
          </p:nvPr>
        </p:nvSpPr>
        <p:spPr>
          <a:xfrm>
            <a:off x="6557559" y="1821760"/>
            <a:ext cx="1883664" cy="1883664"/>
          </a:xfrm>
          <a:prstGeom prst="ellipse">
            <a:avLst/>
          </a:prstGeo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Chord 11">
            <a:extLst>
              <a:ext uri="{FF2B5EF4-FFF2-40B4-BE49-F238E27FC236}">
                <a16:creationId xmlns:a16="http://schemas.microsoft.com/office/drawing/2014/main" id="{5307DB3E-C52B-4BF2-85FB-5CD63D131616}"/>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2421843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T _LAYOUT 4B">
    <p:spTree>
      <p:nvGrpSpPr>
        <p:cNvPr id="1" name=""/>
        <p:cNvGrpSpPr/>
        <p:nvPr/>
      </p:nvGrpSpPr>
      <p:grpSpPr>
        <a:xfrm>
          <a:off x="0" y="0"/>
          <a:ext cx="0" cy="0"/>
          <a:chOff x="0" y="0"/>
          <a:chExt cx="0" cy="0"/>
        </a:xfrm>
      </p:grpSpPr>
      <p:sp>
        <p:nvSpPr>
          <p:cNvPr id="10" name="Picture Placeholder 5"/>
          <p:cNvSpPr>
            <a:spLocks noGrp="1"/>
          </p:cNvSpPr>
          <p:nvPr>
            <p:ph type="pic" sz="quarter" idx="13"/>
          </p:nvPr>
        </p:nvSpPr>
        <p:spPr>
          <a:xfrm>
            <a:off x="938273" y="1821760"/>
            <a:ext cx="1883664" cy="1883664"/>
          </a:xfrm>
          <a:prstGeom prst="ellipse">
            <a:avLst/>
          </a:prstGeo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1" name="Chord 10">
            <a:extLst>
              <a:ext uri="{FF2B5EF4-FFF2-40B4-BE49-F238E27FC236}">
                <a16:creationId xmlns:a16="http://schemas.microsoft.com/office/drawing/2014/main" id="{62E8E62F-F57A-4545-93DE-0278624B1172}"/>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2622818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LT _LAYOUT 5">
    <p:spTree>
      <p:nvGrpSpPr>
        <p:cNvPr id="1" name=""/>
        <p:cNvGrpSpPr/>
        <p:nvPr/>
      </p:nvGrpSpPr>
      <p:grpSpPr>
        <a:xfrm>
          <a:off x="0" y="0"/>
          <a:ext cx="0" cy="0"/>
          <a:chOff x="0" y="0"/>
          <a:chExt cx="0" cy="0"/>
        </a:xfrm>
      </p:grpSpPr>
      <p:sp>
        <p:nvSpPr>
          <p:cNvPr id="10" name="Picture Placeholder 5"/>
          <p:cNvSpPr>
            <a:spLocks noGrp="1"/>
          </p:cNvSpPr>
          <p:nvPr>
            <p:ph type="pic" sz="quarter" idx="13" hasCustomPrompt="1"/>
          </p:nvPr>
        </p:nvSpPr>
        <p:spPr>
          <a:xfrm>
            <a:off x="1543915" y="3097975"/>
            <a:ext cx="685800" cy="685800"/>
          </a:xfrm>
          <a:prstGeom prst="ellipse">
            <a:avLst/>
          </a:prstGeom>
        </p:spPr>
        <p:txBody>
          <a:bodyPr>
            <a:normAutofit/>
          </a:bodyPr>
          <a:lstStyle>
            <a:lvl1pPr>
              <a:defRPr sz="1200"/>
            </a:lvl1pPr>
          </a:lstStyle>
          <a:p>
            <a:r>
              <a:rPr lang="en-US" dirty="0"/>
              <a:t>1</a:t>
            </a:r>
          </a:p>
        </p:txBody>
      </p:sp>
      <p:sp>
        <p:nvSpPr>
          <p:cNvPr id="15" name="Picture Placeholder 5"/>
          <p:cNvSpPr>
            <a:spLocks noGrp="1"/>
          </p:cNvSpPr>
          <p:nvPr>
            <p:ph type="pic" sz="quarter" idx="14" hasCustomPrompt="1"/>
          </p:nvPr>
        </p:nvSpPr>
        <p:spPr>
          <a:xfrm>
            <a:off x="9972843" y="3097975"/>
            <a:ext cx="685800" cy="685800"/>
          </a:xfrm>
          <a:prstGeom prst="ellipse">
            <a:avLst/>
          </a:prstGeom>
        </p:spPr>
        <p:txBody>
          <a:bodyPr>
            <a:normAutofit/>
          </a:bodyPr>
          <a:lstStyle>
            <a:lvl1pPr>
              <a:defRPr sz="1200"/>
            </a:lvl1pPr>
          </a:lstStyle>
          <a:p>
            <a:r>
              <a:rPr lang="en-US" dirty="0"/>
              <a:t>5</a:t>
            </a:r>
          </a:p>
        </p:txBody>
      </p:sp>
      <p:sp>
        <p:nvSpPr>
          <p:cNvPr id="16" name="Picture Placeholder 5"/>
          <p:cNvSpPr>
            <a:spLocks noGrp="1"/>
          </p:cNvSpPr>
          <p:nvPr>
            <p:ph type="pic" sz="quarter" idx="15" hasCustomPrompt="1"/>
          </p:nvPr>
        </p:nvSpPr>
        <p:spPr>
          <a:xfrm>
            <a:off x="5758379" y="3097975"/>
            <a:ext cx="685800" cy="685800"/>
          </a:xfrm>
          <a:prstGeom prst="ellipse">
            <a:avLst/>
          </a:prstGeom>
        </p:spPr>
        <p:txBody>
          <a:bodyPr>
            <a:normAutofit/>
          </a:bodyPr>
          <a:lstStyle>
            <a:lvl1pPr>
              <a:defRPr sz="1200"/>
            </a:lvl1pPr>
          </a:lstStyle>
          <a:p>
            <a:r>
              <a:rPr lang="en-US" dirty="0"/>
              <a:t>3</a:t>
            </a:r>
          </a:p>
        </p:txBody>
      </p:sp>
      <p:sp>
        <p:nvSpPr>
          <p:cNvPr id="17" name="Picture Placeholder 5"/>
          <p:cNvSpPr>
            <a:spLocks noGrp="1"/>
          </p:cNvSpPr>
          <p:nvPr>
            <p:ph type="pic" sz="quarter" idx="16" hasCustomPrompt="1"/>
          </p:nvPr>
        </p:nvSpPr>
        <p:spPr>
          <a:xfrm>
            <a:off x="7865611" y="3097975"/>
            <a:ext cx="685800" cy="685800"/>
          </a:xfrm>
          <a:prstGeom prst="ellipse">
            <a:avLst/>
          </a:prstGeom>
        </p:spPr>
        <p:txBody>
          <a:bodyPr>
            <a:normAutofit/>
          </a:bodyPr>
          <a:lstStyle>
            <a:lvl1pPr>
              <a:defRPr sz="1200"/>
            </a:lvl1pPr>
          </a:lstStyle>
          <a:p>
            <a:r>
              <a:rPr lang="en-US" dirty="0"/>
              <a:t>4</a:t>
            </a:r>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Picture Placeholder 5"/>
          <p:cNvSpPr>
            <a:spLocks noGrp="1"/>
          </p:cNvSpPr>
          <p:nvPr>
            <p:ph type="pic" sz="quarter" idx="17" hasCustomPrompt="1"/>
          </p:nvPr>
        </p:nvSpPr>
        <p:spPr>
          <a:xfrm>
            <a:off x="3651147" y="3097975"/>
            <a:ext cx="685800" cy="685800"/>
          </a:xfrm>
          <a:prstGeom prst="ellipse">
            <a:avLst/>
          </a:prstGeom>
        </p:spPr>
        <p:txBody>
          <a:bodyPr>
            <a:normAutofit/>
          </a:bodyPr>
          <a:lstStyle>
            <a:lvl1pPr>
              <a:defRPr sz="1200"/>
            </a:lvl1pPr>
          </a:lstStyle>
          <a:p>
            <a:r>
              <a:rPr lang="en-US" dirty="0"/>
              <a:t>2</a:t>
            </a:r>
          </a:p>
        </p:txBody>
      </p:sp>
      <p:sp>
        <p:nvSpPr>
          <p:cNvPr id="13" name="Chord 12">
            <a:extLst>
              <a:ext uri="{FF2B5EF4-FFF2-40B4-BE49-F238E27FC236}">
                <a16:creationId xmlns:a16="http://schemas.microsoft.com/office/drawing/2014/main" id="{A36B95CE-5504-40E9-99B9-E3A64F9485F1}"/>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2615965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X">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3040624"/>
          </a:xfrm>
        </p:spPr>
        <p:txBody>
          <a:bodyPr>
            <a:normAutofit/>
          </a:bodyPr>
          <a:lstStyle>
            <a:lvl1pPr>
              <a:defRPr sz="1200"/>
            </a:lvl1pPr>
          </a:lstStyle>
          <a:p>
            <a:endParaRPr lang="en-US"/>
          </a:p>
        </p:txBody>
      </p:sp>
      <p:sp>
        <p:nvSpPr>
          <p:cNvPr id="6" name="Picture Placeholder 5"/>
          <p:cNvSpPr>
            <a:spLocks noGrp="1"/>
          </p:cNvSpPr>
          <p:nvPr>
            <p:ph type="pic" sz="quarter" idx="11"/>
          </p:nvPr>
        </p:nvSpPr>
        <p:spPr>
          <a:xfrm>
            <a:off x="5135867" y="2063329"/>
            <a:ext cx="1920240" cy="1920240"/>
          </a:xfrm>
          <a:prstGeom prst="ellipse">
            <a:avLst/>
          </a:prstGeom>
          <a:noFill/>
        </p:spPr>
        <p:txBody>
          <a:bodyPr>
            <a:normAutofit/>
          </a:bodyPr>
          <a:lstStyle>
            <a:lvl1pPr>
              <a:defRPr sz="1200"/>
            </a:lvl1pPr>
          </a:lstStyle>
          <a:p>
            <a:endParaRPr lang="en-US" dirty="0"/>
          </a:p>
        </p:txBody>
      </p:sp>
    </p:spTree>
    <p:extLst>
      <p:ext uri="{BB962C8B-B14F-4D97-AF65-F5344CB8AC3E}">
        <p14:creationId xmlns:p14="http://schemas.microsoft.com/office/powerpoint/2010/main" val="41094736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T _LAYOUT 6">
    <p:spTree>
      <p:nvGrpSpPr>
        <p:cNvPr id="1" name=""/>
        <p:cNvGrpSpPr/>
        <p:nvPr/>
      </p:nvGrpSpPr>
      <p:grpSpPr>
        <a:xfrm>
          <a:off x="0" y="0"/>
          <a:ext cx="0" cy="0"/>
          <a:chOff x="0" y="0"/>
          <a:chExt cx="0" cy="0"/>
        </a:xfrm>
      </p:grpSpPr>
      <p:sp>
        <p:nvSpPr>
          <p:cNvPr id="10" name="Picture Placeholder 5"/>
          <p:cNvSpPr>
            <a:spLocks noGrp="1"/>
          </p:cNvSpPr>
          <p:nvPr>
            <p:ph type="pic" sz="quarter" idx="13"/>
          </p:nvPr>
        </p:nvSpPr>
        <p:spPr>
          <a:xfrm>
            <a:off x="772022" y="1833636"/>
            <a:ext cx="1463040" cy="1463040"/>
          </a:xfrm>
          <a:prstGeom prst="ellipse">
            <a:avLst/>
          </a:prstGeom>
        </p:spPr>
        <p:txBody>
          <a:bodyPr>
            <a:normAutofit/>
          </a:bodyPr>
          <a:lstStyle>
            <a:lvl1pPr>
              <a:defRPr sz="1200"/>
            </a:lvl1pPr>
          </a:lstStyle>
          <a:p>
            <a:endParaRPr lang="en-US"/>
          </a:p>
        </p:txBody>
      </p:sp>
      <p:sp>
        <p:nvSpPr>
          <p:cNvPr id="15" name="Picture Placeholder 5"/>
          <p:cNvSpPr>
            <a:spLocks noGrp="1"/>
          </p:cNvSpPr>
          <p:nvPr>
            <p:ph type="pic" sz="quarter" idx="14"/>
          </p:nvPr>
        </p:nvSpPr>
        <p:spPr>
          <a:xfrm>
            <a:off x="9972839" y="1833636"/>
            <a:ext cx="1463040" cy="1463040"/>
          </a:xfrm>
          <a:prstGeom prst="ellipse">
            <a:avLst/>
          </a:prstGeom>
        </p:spPr>
        <p:txBody>
          <a:bodyPr>
            <a:normAutofit/>
          </a:bodyPr>
          <a:lstStyle>
            <a:lvl1pPr>
              <a:defRPr sz="1200"/>
            </a:lvl1pPr>
          </a:lstStyle>
          <a:p>
            <a:endParaRPr lang="en-US"/>
          </a:p>
        </p:txBody>
      </p:sp>
      <p:sp>
        <p:nvSpPr>
          <p:cNvPr id="16" name="Picture Placeholder 5"/>
          <p:cNvSpPr>
            <a:spLocks noGrp="1"/>
          </p:cNvSpPr>
          <p:nvPr>
            <p:ph type="pic" sz="quarter" idx="15"/>
          </p:nvPr>
        </p:nvSpPr>
        <p:spPr>
          <a:xfrm>
            <a:off x="3838961" y="1833636"/>
            <a:ext cx="1463040" cy="1463040"/>
          </a:xfrm>
          <a:prstGeom prst="ellipse">
            <a:avLst/>
          </a:prstGeom>
        </p:spPr>
        <p:txBody>
          <a:bodyPr>
            <a:normAutofit/>
          </a:bodyPr>
          <a:lstStyle>
            <a:lvl1pPr>
              <a:defRPr sz="1200"/>
            </a:lvl1pPr>
          </a:lstStyle>
          <a:p>
            <a:endParaRPr lang="en-US"/>
          </a:p>
        </p:txBody>
      </p:sp>
      <p:sp>
        <p:nvSpPr>
          <p:cNvPr id="17" name="Picture Placeholder 5"/>
          <p:cNvSpPr>
            <a:spLocks noGrp="1"/>
          </p:cNvSpPr>
          <p:nvPr>
            <p:ph type="pic" sz="quarter" idx="16"/>
          </p:nvPr>
        </p:nvSpPr>
        <p:spPr>
          <a:xfrm>
            <a:off x="6905900" y="1833636"/>
            <a:ext cx="1463040" cy="1463040"/>
          </a:xfrm>
          <a:prstGeom prst="ellipse">
            <a:avLst/>
          </a:prstGeo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Picture Placeholder 5"/>
          <p:cNvSpPr>
            <a:spLocks noGrp="1"/>
          </p:cNvSpPr>
          <p:nvPr>
            <p:ph type="pic" sz="quarter" idx="17"/>
          </p:nvPr>
        </p:nvSpPr>
        <p:spPr>
          <a:xfrm>
            <a:off x="772022" y="4204812"/>
            <a:ext cx="1463040" cy="1463040"/>
          </a:xfrm>
          <a:prstGeom prst="ellipse">
            <a:avLst/>
          </a:prstGeom>
        </p:spPr>
        <p:txBody>
          <a:bodyPr>
            <a:normAutofit/>
          </a:bodyPr>
          <a:lstStyle>
            <a:lvl1pPr>
              <a:defRPr sz="1200"/>
            </a:lvl1pPr>
          </a:lstStyle>
          <a:p>
            <a:endParaRPr lang="en-US"/>
          </a:p>
        </p:txBody>
      </p:sp>
      <p:sp>
        <p:nvSpPr>
          <p:cNvPr id="13" name="Picture Placeholder 5"/>
          <p:cNvSpPr>
            <a:spLocks noGrp="1"/>
          </p:cNvSpPr>
          <p:nvPr>
            <p:ph type="pic" sz="quarter" idx="18"/>
          </p:nvPr>
        </p:nvSpPr>
        <p:spPr>
          <a:xfrm>
            <a:off x="9972839" y="4204812"/>
            <a:ext cx="1463040" cy="1463040"/>
          </a:xfrm>
          <a:prstGeom prst="ellipse">
            <a:avLst/>
          </a:prstGeom>
        </p:spPr>
        <p:txBody>
          <a:bodyPr>
            <a:normAutofit/>
          </a:bodyPr>
          <a:lstStyle>
            <a:lvl1pPr>
              <a:defRPr sz="1200"/>
            </a:lvl1pPr>
          </a:lstStyle>
          <a:p>
            <a:endParaRPr lang="en-US"/>
          </a:p>
        </p:txBody>
      </p:sp>
      <p:sp>
        <p:nvSpPr>
          <p:cNvPr id="14" name="Picture Placeholder 5"/>
          <p:cNvSpPr>
            <a:spLocks noGrp="1"/>
          </p:cNvSpPr>
          <p:nvPr>
            <p:ph type="pic" sz="quarter" idx="19"/>
          </p:nvPr>
        </p:nvSpPr>
        <p:spPr>
          <a:xfrm>
            <a:off x="3838961" y="4204812"/>
            <a:ext cx="1463040" cy="1463040"/>
          </a:xfrm>
          <a:prstGeom prst="ellipse">
            <a:avLst/>
          </a:prstGeom>
        </p:spPr>
        <p:txBody>
          <a:bodyPr>
            <a:normAutofit/>
          </a:bodyPr>
          <a:lstStyle>
            <a:lvl1pPr>
              <a:defRPr sz="1200"/>
            </a:lvl1pPr>
          </a:lstStyle>
          <a:p>
            <a:endParaRPr lang="en-US"/>
          </a:p>
        </p:txBody>
      </p:sp>
      <p:sp>
        <p:nvSpPr>
          <p:cNvPr id="18" name="Picture Placeholder 5"/>
          <p:cNvSpPr>
            <a:spLocks noGrp="1"/>
          </p:cNvSpPr>
          <p:nvPr>
            <p:ph type="pic" sz="quarter" idx="20"/>
          </p:nvPr>
        </p:nvSpPr>
        <p:spPr>
          <a:xfrm>
            <a:off x="6905900" y="4204812"/>
            <a:ext cx="1463040" cy="1463040"/>
          </a:xfrm>
          <a:prstGeom prst="ellipse">
            <a:avLst/>
          </a:prstGeom>
        </p:spPr>
        <p:txBody>
          <a:bodyPr>
            <a:normAutofit/>
          </a:bodyPr>
          <a:lstStyle>
            <a:lvl1pPr>
              <a:defRPr sz="1200"/>
            </a:lvl1pPr>
          </a:lstStyle>
          <a:p>
            <a:endParaRPr lang="en-US"/>
          </a:p>
        </p:txBody>
      </p:sp>
      <p:sp>
        <p:nvSpPr>
          <p:cNvPr id="19" name="Chord 18">
            <a:extLst>
              <a:ext uri="{FF2B5EF4-FFF2-40B4-BE49-F238E27FC236}">
                <a16:creationId xmlns:a16="http://schemas.microsoft.com/office/drawing/2014/main" id="{C1E44F97-CF0B-4F9C-BCC8-312C2857D9E1}"/>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7412673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ORTFOLIO 1">
    <p:spTree>
      <p:nvGrpSpPr>
        <p:cNvPr id="1" name=""/>
        <p:cNvGrpSpPr/>
        <p:nvPr/>
      </p:nvGrpSpPr>
      <p:grpSpPr>
        <a:xfrm>
          <a:off x="0" y="0"/>
          <a:ext cx="0" cy="0"/>
          <a:chOff x="0" y="0"/>
          <a:chExt cx="0" cy="0"/>
        </a:xfrm>
      </p:grpSpPr>
      <p:sp>
        <p:nvSpPr>
          <p:cNvPr id="17" name="Picture Placeholder 5"/>
          <p:cNvSpPr>
            <a:spLocks noGrp="1"/>
          </p:cNvSpPr>
          <p:nvPr>
            <p:ph type="pic" sz="quarter" idx="14"/>
          </p:nvPr>
        </p:nvSpPr>
        <p:spPr>
          <a:xfrm>
            <a:off x="775647" y="1494432"/>
            <a:ext cx="4200143" cy="2227027"/>
          </a:xfrm>
        </p:spPr>
        <p:txBody>
          <a:bodyPr>
            <a:normAutofit/>
          </a:bodyPr>
          <a:lstStyle>
            <a:lvl1pPr>
              <a:defRPr sz="1200"/>
            </a:lvl1pPr>
          </a:lstStyle>
          <a:p>
            <a:endParaRPr lang="en-US"/>
          </a:p>
        </p:txBody>
      </p:sp>
      <p:sp>
        <p:nvSpPr>
          <p:cNvPr id="18" name="Picture Placeholder 5"/>
          <p:cNvSpPr>
            <a:spLocks noGrp="1"/>
          </p:cNvSpPr>
          <p:nvPr>
            <p:ph type="pic" sz="quarter" idx="15"/>
          </p:nvPr>
        </p:nvSpPr>
        <p:spPr>
          <a:xfrm>
            <a:off x="7243504" y="3794040"/>
            <a:ext cx="4200143" cy="2272391"/>
          </a:xfrm>
        </p:spPr>
        <p:txBody>
          <a:bodyPr>
            <a:normAutofit/>
          </a:bodyPr>
          <a:lstStyle>
            <a:lvl1pPr>
              <a:defRPr sz="1200"/>
            </a:lvl1pPr>
          </a:lstStyle>
          <a:p>
            <a:endParaRPr lang="en-US"/>
          </a:p>
        </p:txBody>
      </p:sp>
      <p:sp>
        <p:nvSpPr>
          <p:cNvPr id="19" name="Picture Placeholder 5"/>
          <p:cNvSpPr>
            <a:spLocks noGrp="1"/>
          </p:cNvSpPr>
          <p:nvPr>
            <p:ph type="pic" sz="quarter" idx="16"/>
          </p:nvPr>
        </p:nvSpPr>
        <p:spPr>
          <a:xfrm>
            <a:off x="5042845" y="1494432"/>
            <a:ext cx="2133602" cy="4571999"/>
          </a:xfrm>
        </p:spPr>
        <p:txBody>
          <a:bodyPr>
            <a:normAutofit/>
          </a:bodyPr>
          <a:lstStyle>
            <a:lvl1pPr>
              <a:defRPr sz="1200"/>
            </a:lvl1pPr>
          </a:lstStyle>
          <a:p>
            <a:endParaRPr lang="en-US"/>
          </a:p>
        </p:txBody>
      </p:sp>
      <p:sp>
        <p:nvSpPr>
          <p:cNvPr id="20" name="Picture Placeholder 5"/>
          <p:cNvSpPr>
            <a:spLocks noGrp="1"/>
          </p:cNvSpPr>
          <p:nvPr>
            <p:ph type="pic" sz="quarter" idx="17"/>
          </p:nvPr>
        </p:nvSpPr>
        <p:spPr>
          <a:xfrm>
            <a:off x="775646" y="3794039"/>
            <a:ext cx="2066543" cy="2272392"/>
          </a:xfrm>
        </p:spPr>
        <p:txBody>
          <a:bodyPr>
            <a:normAutofit/>
          </a:bodyPr>
          <a:lstStyle>
            <a:lvl1pPr>
              <a:defRPr sz="1200"/>
            </a:lvl1pPr>
          </a:lstStyle>
          <a:p>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3" name="Rectangle 12"/>
          <p:cNvSpPr/>
          <p:nvPr userDrawn="1"/>
        </p:nvSpPr>
        <p:spPr>
          <a:xfrm>
            <a:off x="7243507" y="1494432"/>
            <a:ext cx="4200140" cy="22270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909247" y="3794039"/>
            <a:ext cx="2066544" cy="228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hord 13">
            <a:extLst>
              <a:ext uri="{FF2B5EF4-FFF2-40B4-BE49-F238E27FC236}">
                <a16:creationId xmlns:a16="http://schemas.microsoft.com/office/drawing/2014/main" id="{D9762263-5944-4E6C-945C-20DE39D2288D}"/>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99798546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ORTFOLIO 2">
    <p:spTree>
      <p:nvGrpSpPr>
        <p:cNvPr id="1" name=""/>
        <p:cNvGrpSpPr/>
        <p:nvPr/>
      </p:nvGrpSpPr>
      <p:grpSpPr>
        <a:xfrm>
          <a:off x="0" y="0"/>
          <a:ext cx="0" cy="0"/>
          <a:chOff x="0" y="0"/>
          <a:chExt cx="0" cy="0"/>
        </a:xfrm>
      </p:grpSpPr>
      <p:sp>
        <p:nvSpPr>
          <p:cNvPr id="17" name="Picture Placeholder 5"/>
          <p:cNvSpPr>
            <a:spLocks noGrp="1"/>
          </p:cNvSpPr>
          <p:nvPr>
            <p:ph type="pic" sz="quarter" idx="14"/>
          </p:nvPr>
        </p:nvSpPr>
        <p:spPr>
          <a:xfrm>
            <a:off x="762002" y="1502389"/>
            <a:ext cx="4200142" cy="4560626"/>
          </a:xfrm>
          <a:solidFill>
            <a:schemeClr val="tx1">
              <a:lumMod val="20000"/>
              <a:lumOff val="80000"/>
            </a:schemeClr>
          </a:solidFill>
        </p:spPr>
        <p:txBody>
          <a:bodyPr>
            <a:normAutofit/>
          </a:bodyPr>
          <a:lstStyle>
            <a:lvl1pPr>
              <a:defRPr sz="1200"/>
            </a:lvl1pPr>
          </a:lstStyle>
          <a:p>
            <a:endParaRPr lang="en-US"/>
          </a:p>
        </p:txBody>
      </p:sp>
      <p:sp>
        <p:nvSpPr>
          <p:cNvPr id="26" name="Picture Placeholder 5"/>
          <p:cNvSpPr>
            <a:spLocks noGrp="1"/>
          </p:cNvSpPr>
          <p:nvPr>
            <p:ph type="pic" sz="quarter" idx="15"/>
          </p:nvPr>
        </p:nvSpPr>
        <p:spPr>
          <a:xfrm>
            <a:off x="5041074" y="1502388"/>
            <a:ext cx="2133599" cy="2284955"/>
          </a:xfrm>
          <a:solidFill>
            <a:schemeClr val="tx1">
              <a:lumMod val="20000"/>
              <a:lumOff val="80000"/>
            </a:schemeClr>
          </a:solidFill>
        </p:spPr>
        <p:txBody>
          <a:bodyPr>
            <a:normAutofit/>
          </a:bodyPr>
          <a:lstStyle>
            <a:lvl1pPr>
              <a:defRPr sz="1200"/>
            </a:lvl1pPr>
          </a:lstStyle>
          <a:p>
            <a:endParaRPr lang="en-US"/>
          </a:p>
        </p:txBody>
      </p:sp>
      <p:sp>
        <p:nvSpPr>
          <p:cNvPr id="27" name="Picture Placeholder 5"/>
          <p:cNvSpPr>
            <a:spLocks noGrp="1"/>
          </p:cNvSpPr>
          <p:nvPr>
            <p:ph type="pic" sz="quarter" idx="16"/>
          </p:nvPr>
        </p:nvSpPr>
        <p:spPr>
          <a:xfrm>
            <a:off x="7174673" y="3782701"/>
            <a:ext cx="2133599" cy="2284955"/>
          </a:xfrm>
          <a:solidFill>
            <a:schemeClr val="tx1">
              <a:lumMod val="20000"/>
              <a:lumOff val="80000"/>
            </a:schemeClr>
          </a:solidFill>
        </p:spPr>
        <p:txBody>
          <a:bodyPr>
            <a:normAutofit/>
          </a:bodyPr>
          <a:lstStyle>
            <a:lvl1pPr>
              <a:defRPr sz="1200"/>
            </a:lvl1pPr>
          </a:lstStyle>
          <a:p>
            <a:endParaRPr lang="en-US"/>
          </a:p>
        </p:txBody>
      </p:sp>
      <p:sp>
        <p:nvSpPr>
          <p:cNvPr id="28" name="Picture Placeholder 5"/>
          <p:cNvSpPr>
            <a:spLocks noGrp="1"/>
          </p:cNvSpPr>
          <p:nvPr>
            <p:ph type="pic" sz="quarter" idx="17"/>
          </p:nvPr>
        </p:nvSpPr>
        <p:spPr>
          <a:xfrm>
            <a:off x="9308270" y="1504711"/>
            <a:ext cx="2133599" cy="2284955"/>
          </a:xfrm>
          <a:solidFill>
            <a:schemeClr val="tx1">
              <a:lumMod val="20000"/>
              <a:lumOff val="80000"/>
            </a:schemeClr>
          </a:solidFill>
        </p:spPr>
        <p:txBody>
          <a:bodyPr>
            <a:normAutofit/>
          </a:bodyPr>
          <a:lstStyle>
            <a:lvl1pPr>
              <a:defRPr sz="1200"/>
            </a:lvl1pPr>
          </a:lstStyle>
          <a:p>
            <a:endParaRPr lang="en-US"/>
          </a:p>
        </p:txBody>
      </p:sp>
      <p:sp>
        <p:nvSpPr>
          <p:cNvPr id="15" name="Rectangle 14"/>
          <p:cNvSpPr/>
          <p:nvPr userDrawn="1"/>
        </p:nvSpPr>
        <p:spPr>
          <a:xfrm>
            <a:off x="5041076" y="3787344"/>
            <a:ext cx="2133600" cy="22756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9308274" y="3787344"/>
            <a:ext cx="2133600" cy="227567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userDrawn="1"/>
        </p:nvSpPr>
        <p:spPr>
          <a:xfrm>
            <a:off x="7174675" y="1502390"/>
            <a:ext cx="2133600" cy="22849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6" name="Chord 15">
            <a:extLst>
              <a:ext uri="{FF2B5EF4-FFF2-40B4-BE49-F238E27FC236}">
                <a16:creationId xmlns:a16="http://schemas.microsoft.com/office/drawing/2014/main" id="{554D1336-AFED-4365-934D-B01187F82D63}"/>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0280591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ervices 01">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6705602" y="1371600"/>
            <a:ext cx="5486397" cy="5486400"/>
          </a:xfrm>
          <a:custGeom>
            <a:avLst/>
            <a:gdLst>
              <a:gd name="connsiteX0" fmla="*/ 5486397 w 5486397"/>
              <a:gd name="connsiteY0" fmla="*/ 0 h 5486400"/>
              <a:gd name="connsiteX1" fmla="*/ 5486397 w 5486397"/>
              <a:gd name="connsiteY1" fmla="*/ 5486400 h 5486400"/>
              <a:gd name="connsiteX2" fmla="*/ 0 w 5486397"/>
              <a:gd name="connsiteY2" fmla="*/ 5483031 h 5486400"/>
              <a:gd name="connsiteX3" fmla="*/ 5204191 w 5486397"/>
              <a:gd name="connsiteY3" fmla="*/ 7133 h 5486400"/>
            </a:gdLst>
            <a:ahLst/>
            <a:cxnLst>
              <a:cxn ang="0">
                <a:pos x="connsiteX0" y="connsiteY0"/>
              </a:cxn>
              <a:cxn ang="0">
                <a:pos x="connsiteX1" y="connsiteY1"/>
              </a:cxn>
              <a:cxn ang="0">
                <a:pos x="connsiteX2" y="connsiteY2"/>
              </a:cxn>
              <a:cxn ang="0">
                <a:pos x="connsiteX3" y="connsiteY3"/>
              </a:cxn>
            </a:cxnLst>
            <a:rect l="l" t="t" r="r" b="b"/>
            <a:pathLst>
              <a:path w="5486397" h="5486400">
                <a:moveTo>
                  <a:pt x="5486397" y="0"/>
                </a:moveTo>
                <a:lnTo>
                  <a:pt x="5486397" y="5486400"/>
                </a:lnTo>
                <a:lnTo>
                  <a:pt x="0" y="5483031"/>
                </a:lnTo>
                <a:cubicBezTo>
                  <a:pt x="1802" y="2548940"/>
                  <a:pt x="2306569" y="153954"/>
                  <a:pt x="5204191" y="7133"/>
                </a:cubicBezTo>
                <a:close/>
              </a:path>
            </a:pathLst>
          </a:custGeom>
        </p:spPr>
        <p:txBody>
          <a:bodyPr wrap="square">
            <a:noAutofit/>
          </a:bodyPr>
          <a:lstStyle>
            <a:lvl1pPr>
              <a:defRPr sz="1000"/>
            </a:lvl1pPr>
          </a:lstStyle>
          <a:p>
            <a:endParaRPr lang="en-US"/>
          </a:p>
        </p:txBody>
      </p:sp>
    </p:spTree>
    <p:extLst>
      <p:ext uri="{BB962C8B-B14F-4D97-AF65-F5344CB8AC3E}">
        <p14:creationId xmlns:p14="http://schemas.microsoft.com/office/powerpoint/2010/main" val="9340644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rvices 02">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3393" y="1371600"/>
            <a:ext cx="5486400" cy="5486400"/>
          </a:xfrm>
          <a:custGeom>
            <a:avLst/>
            <a:gdLst>
              <a:gd name="connsiteX0" fmla="*/ 0 w 5486400"/>
              <a:gd name="connsiteY0" fmla="*/ 0 h 5486400"/>
              <a:gd name="connsiteX1" fmla="*/ 5486400 w 5486400"/>
              <a:gd name="connsiteY1" fmla="*/ 5483031 h 5486400"/>
              <a:gd name="connsiteX2" fmla="*/ 0 w 5486400"/>
              <a:gd name="connsiteY2" fmla="*/ 5486400 h 5486400"/>
            </a:gdLst>
            <a:ahLst/>
            <a:cxnLst>
              <a:cxn ang="0">
                <a:pos x="connsiteX0" y="connsiteY0"/>
              </a:cxn>
              <a:cxn ang="0">
                <a:pos x="connsiteX1" y="connsiteY1"/>
              </a:cxn>
              <a:cxn ang="0">
                <a:pos x="connsiteX2" y="connsiteY2"/>
              </a:cxn>
            </a:cxnLst>
            <a:rect l="l" t="t" r="r" b="b"/>
            <a:pathLst>
              <a:path w="5486400" h="5486400">
                <a:moveTo>
                  <a:pt x="0" y="0"/>
                </a:moveTo>
                <a:cubicBezTo>
                  <a:pt x="3028739" y="0"/>
                  <a:pt x="5484539" y="2454292"/>
                  <a:pt x="5486400" y="5483031"/>
                </a:cubicBezTo>
                <a:lnTo>
                  <a:pt x="0" y="5486400"/>
                </a:lnTo>
                <a:close/>
              </a:path>
            </a:pathLst>
          </a:custGeom>
        </p:spPr>
        <p:txBody>
          <a:bodyPr wrap="square">
            <a:noAutofit/>
          </a:bodyPr>
          <a:lstStyle>
            <a:lvl1pPr>
              <a:defRPr sz="1000"/>
            </a:lvl1pPr>
          </a:lstStyle>
          <a:p>
            <a:endParaRPr lang="en-US"/>
          </a:p>
        </p:txBody>
      </p:sp>
    </p:spTree>
    <p:extLst>
      <p:ext uri="{BB962C8B-B14F-4D97-AF65-F5344CB8AC3E}">
        <p14:creationId xmlns:p14="http://schemas.microsoft.com/office/powerpoint/2010/main" val="18795211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ervices 03">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3393" y="0"/>
            <a:ext cx="5486400" cy="5486400"/>
          </a:xfrm>
          <a:custGeom>
            <a:avLst/>
            <a:gdLst>
              <a:gd name="connsiteX0" fmla="*/ 0 w 5486400"/>
              <a:gd name="connsiteY0" fmla="*/ 0 h 5486400"/>
              <a:gd name="connsiteX1" fmla="*/ 5486400 w 5486400"/>
              <a:gd name="connsiteY1" fmla="*/ 3369 h 5486400"/>
              <a:gd name="connsiteX2" fmla="*/ 0 w 5486400"/>
              <a:gd name="connsiteY2" fmla="*/ 5486400 h 5486400"/>
            </a:gdLst>
            <a:ahLst/>
            <a:cxnLst>
              <a:cxn ang="0">
                <a:pos x="connsiteX0" y="connsiteY0"/>
              </a:cxn>
              <a:cxn ang="0">
                <a:pos x="connsiteX1" y="connsiteY1"/>
              </a:cxn>
              <a:cxn ang="0">
                <a:pos x="connsiteX2" y="connsiteY2"/>
              </a:cxn>
            </a:cxnLst>
            <a:rect l="l" t="t" r="r" b="b"/>
            <a:pathLst>
              <a:path w="5486400" h="5486400">
                <a:moveTo>
                  <a:pt x="0" y="0"/>
                </a:moveTo>
                <a:lnTo>
                  <a:pt x="5486400" y="3369"/>
                </a:lnTo>
                <a:cubicBezTo>
                  <a:pt x="5484539" y="3032108"/>
                  <a:pt x="3028739" y="5486400"/>
                  <a:pt x="0" y="5486400"/>
                </a:cubicBezTo>
                <a:close/>
              </a:path>
            </a:pathLst>
          </a:custGeom>
        </p:spPr>
        <p:txBody>
          <a:bodyPr wrap="square">
            <a:noAutofit/>
          </a:bodyPr>
          <a:lstStyle>
            <a:lvl1pPr>
              <a:defRPr sz="1000"/>
            </a:lvl1pPr>
          </a:lstStyle>
          <a:p>
            <a:endParaRPr lang="en-US"/>
          </a:p>
        </p:txBody>
      </p:sp>
    </p:spTree>
    <p:extLst>
      <p:ext uri="{BB962C8B-B14F-4D97-AF65-F5344CB8AC3E}">
        <p14:creationId xmlns:p14="http://schemas.microsoft.com/office/powerpoint/2010/main" val="33497115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ervices 04">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705602" y="0"/>
            <a:ext cx="5486398" cy="5486400"/>
          </a:xfrm>
          <a:custGeom>
            <a:avLst/>
            <a:gdLst>
              <a:gd name="connsiteX0" fmla="*/ 5486398 w 5486398"/>
              <a:gd name="connsiteY0" fmla="*/ 0 h 5486400"/>
              <a:gd name="connsiteX1" fmla="*/ 5486398 w 5486398"/>
              <a:gd name="connsiteY1" fmla="*/ 5486400 h 5486400"/>
              <a:gd name="connsiteX2" fmla="*/ 5204191 w 5486398"/>
              <a:gd name="connsiteY2" fmla="*/ 5479267 h 5486400"/>
              <a:gd name="connsiteX3" fmla="*/ 0 w 5486398"/>
              <a:gd name="connsiteY3" fmla="*/ 3369 h 5486400"/>
            </a:gdLst>
            <a:ahLst/>
            <a:cxnLst>
              <a:cxn ang="0">
                <a:pos x="connsiteX0" y="connsiteY0"/>
              </a:cxn>
              <a:cxn ang="0">
                <a:pos x="connsiteX1" y="connsiteY1"/>
              </a:cxn>
              <a:cxn ang="0">
                <a:pos x="connsiteX2" y="connsiteY2"/>
              </a:cxn>
              <a:cxn ang="0">
                <a:pos x="connsiteX3" y="connsiteY3"/>
              </a:cxn>
            </a:cxnLst>
            <a:rect l="l" t="t" r="r" b="b"/>
            <a:pathLst>
              <a:path w="5486398" h="5486400">
                <a:moveTo>
                  <a:pt x="5486398" y="0"/>
                </a:moveTo>
                <a:lnTo>
                  <a:pt x="5486398" y="5486400"/>
                </a:lnTo>
                <a:lnTo>
                  <a:pt x="5204191" y="5479267"/>
                </a:lnTo>
                <a:cubicBezTo>
                  <a:pt x="2306569" y="5332446"/>
                  <a:pt x="1802" y="2937460"/>
                  <a:pt x="0" y="3369"/>
                </a:cubicBezTo>
                <a:close/>
              </a:path>
            </a:pathLst>
          </a:custGeom>
        </p:spPr>
        <p:txBody>
          <a:bodyPr wrap="square">
            <a:noAutofit/>
          </a:bodyPr>
          <a:lstStyle>
            <a:lvl1pPr>
              <a:defRPr sz="1000"/>
            </a:lvl1pPr>
          </a:lstStyle>
          <a:p>
            <a:endParaRPr lang="en-US"/>
          </a:p>
        </p:txBody>
      </p:sp>
    </p:spTree>
    <p:extLst>
      <p:ext uri="{BB962C8B-B14F-4D97-AF65-F5344CB8AC3E}">
        <p14:creationId xmlns:p14="http://schemas.microsoft.com/office/powerpoint/2010/main" val="160436210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MOCUP 1">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a:xfrm>
            <a:off x="0" y="1"/>
            <a:ext cx="12192000" cy="3881120"/>
          </a:xfrm>
        </p:spPr>
        <p:txBody>
          <a:bodyPr>
            <a:normAutofit/>
          </a:bodyPr>
          <a:lstStyle>
            <a:lvl1pPr>
              <a:defRPr sz="1200"/>
            </a:lvl1pPr>
          </a:lstStyle>
          <a:p>
            <a:endParaRPr lang="en-US" dirty="0"/>
          </a:p>
        </p:txBody>
      </p:sp>
      <p:sp>
        <p:nvSpPr>
          <p:cNvPr id="8" name="Picture Placeholder 5"/>
          <p:cNvSpPr>
            <a:spLocks noGrp="1"/>
          </p:cNvSpPr>
          <p:nvPr>
            <p:ph type="pic" sz="quarter" idx="15"/>
          </p:nvPr>
        </p:nvSpPr>
        <p:spPr>
          <a:xfrm>
            <a:off x="1433897" y="1200565"/>
            <a:ext cx="1619112" cy="2832955"/>
          </a:xfr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30714925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MOCUP 2">
    <p:spTree>
      <p:nvGrpSpPr>
        <p:cNvPr id="1" name=""/>
        <p:cNvGrpSpPr/>
        <p:nvPr/>
      </p:nvGrpSpPr>
      <p:grpSpPr>
        <a:xfrm>
          <a:off x="0" y="0"/>
          <a:ext cx="0" cy="0"/>
          <a:chOff x="0" y="0"/>
          <a:chExt cx="0" cy="0"/>
        </a:xfrm>
      </p:grpSpPr>
      <p:sp>
        <p:nvSpPr>
          <p:cNvPr id="9" name="Picture Placeholder 5"/>
          <p:cNvSpPr>
            <a:spLocks noGrp="1"/>
          </p:cNvSpPr>
          <p:nvPr>
            <p:ph type="pic" sz="quarter" idx="16"/>
          </p:nvPr>
        </p:nvSpPr>
        <p:spPr>
          <a:xfrm>
            <a:off x="779864" y="1890250"/>
            <a:ext cx="1715682" cy="3063240"/>
          </a:xfrm>
          <a:noFill/>
        </p:spPr>
        <p:txBody>
          <a:bodyPr>
            <a:normAutofit/>
          </a:bodyPr>
          <a:lstStyle>
            <a:lvl1pPr>
              <a:defRPr sz="1200"/>
            </a:lvl1pPr>
          </a:lstStyle>
          <a:p>
            <a:endParaRPr lang="en-US" dirty="0"/>
          </a:p>
        </p:txBody>
      </p:sp>
      <p:sp>
        <p:nvSpPr>
          <p:cNvPr id="10" name="Picture Placeholder 5"/>
          <p:cNvSpPr>
            <a:spLocks noGrp="1"/>
          </p:cNvSpPr>
          <p:nvPr>
            <p:ph type="pic" sz="quarter" idx="17"/>
          </p:nvPr>
        </p:nvSpPr>
        <p:spPr>
          <a:xfrm>
            <a:off x="3593206" y="1890249"/>
            <a:ext cx="1715682" cy="3063240"/>
          </a:xfrm>
          <a:noFill/>
        </p:spPr>
        <p:txBody>
          <a:bodyPr>
            <a:normAutofit/>
          </a:bodyPr>
          <a:lstStyle>
            <a:lvl1pPr>
              <a:defRPr sz="1200"/>
            </a:lvl1pPr>
          </a:lstStyle>
          <a:p>
            <a:endParaRPr lang="en-US" dirty="0"/>
          </a:p>
        </p:txBody>
      </p:sp>
      <p:sp>
        <p:nvSpPr>
          <p:cNvPr id="8" name="Picture Placeholder 5"/>
          <p:cNvSpPr>
            <a:spLocks noGrp="1"/>
          </p:cNvSpPr>
          <p:nvPr>
            <p:ph type="pic" sz="quarter" idx="15"/>
          </p:nvPr>
        </p:nvSpPr>
        <p:spPr>
          <a:xfrm>
            <a:off x="2101604" y="1705196"/>
            <a:ext cx="1911096" cy="3436459"/>
          </a:xfrm>
          <a:noFill/>
        </p:spPr>
        <p:txBody>
          <a:bodyPr>
            <a:normAutofit/>
          </a:bodyPr>
          <a:lstStyle>
            <a:lvl1pPr>
              <a:defRPr sz="1200"/>
            </a:lvl1pPr>
          </a:lstStyle>
          <a:p>
            <a:endParaRPr lang="en-US" dirty="0"/>
          </a:p>
        </p:txBody>
      </p:sp>
    </p:spTree>
    <p:extLst>
      <p:ext uri="{BB962C8B-B14F-4D97-AF65-F5344CB8AC3E}">
        <p14:creationId xmlns:p14="http://schemas.microsoft.com/office/powerpoint/2010/main" val="26995685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MOCUP 3">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a:xfrm>
            <a:off x="0" y="1"/>
            <a:ext cx="12192000" cy="4723590"/>
          </a:xfrm>
        </p:spPr>
        <p:txBody>
          <a:bodyPr>
            <a:normAutofit/>
          </a:bodyPr>
          <a:lstStyle>
            <a:lvl1pPr>
              <a:defRPr sz="1200"/>
            </a:lvl1pPr>
          </a:lstStyle>
          <a:p>
            <a:endParaRPr lang="en-US" dirty="0"/>
          </a:p>
        </p:txBody>
      </p:sp>
      <p:sp>
        <p:nvSpPr>
          <p:cNvPr id="8" name="Picture Placeholder 5"/>
          <p:cNvSpPr>
            <a:spLocks noGrp="1"/>
          </p:cNvSpPr>
          <p:nvPr>
            <p:ph type="pic" sz="quarter" idx="15"/>
          </p:nvPr>
        </p:nvSpPr>
        <p:spPr>
          <a:xfrm>
            <a:off x="5100987" y="2339309"/>
            <a:ext cx="1928025" cy="3436459"/>
          </a:xfr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328182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X">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normAutofit/>
          </a:bodyPr>
          <a:lstStyle>
            <a:lvl1pPr>
              <a:defRPr sz="1200"/>
            </a:lvl1pPr>
          </a:lstStyle>
          <a:p>
            <a:endParaRPr lang="en-US"/>
          </a:p>
        </p:txBody>
      </p:sp>
      <p:sp>
        <p:nvSpPr>
          <p:cNvPr id="6" name="Picture Placeholder 5"/>
          <p:cNvSpPr>
            <a:spLocks noGrp="1"/>
          </p:cNvSpPr>
          <p:nvPr>
            <p:ph type="pic" sz="quarter" idx="11"/>
          </p:nvPr>
        </p:nvSpPr>
        <p:spPr>
          <a:xfrm>
            <a:off x="1300947" y="1947811"/>
            <a:ext cx="2194560" cy="2194560"/>
          </a:xfrm>
          <a:prstGeom prst="ellipse">
            <a:avLst/>
          </a:prstGeo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17572874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PORTFOLIO 4">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6" name="Picture Placeholder 5"/>
          <p:cNvSpPr>
            <a:spLocks noGrp="1"/>
          </p:cNvSpPr>
          <p:nvPr>
            <p:ph type="pic" sz="quarter" idx="14"/>
          </p:nvPr>
        </p:nvSpPr>
        <p:spPr>
          <a:xfrm>
            <a:off x="0" y="1444535"/>
            <a:ext cx="12192000" cy="2318435"/>
          </a:xfrm>
        </p:spPr>
        <p:txBody>
          <a:bodyPr>
            <a:normAutofit/>
          </a:bodyPr>
          <a:lstStyle>
            <a:lvl1pPr>
              <a:defRPr sz="1200"/>
            </a:lvl1pPr>
          </a:lstStyle>
          <a:p>
            <a:endParaRPr lang="en-US" dirty="0"/>
          </a:p>
        </p:txBody>
      </p:sp>
      <p:sp>
        <p:nvSpPr>
          <p:cNvPr id="18" name="Picture Placeholder 5"/>
          <p:cNvSpPr>
            <a:spLocks noGrp="1"/>
          </p:cNvSpPr>
          <p:nvPr>
            <p:ph type="pic" sz="quarter" idx="16"/>
          </p:nvPr>
        </p:nvSpPr>
        <p:spPr>
          <a:xfrm>
            <a:off x="9385918" y="2376002"/>
            <a:ext cx="1928025" cy="3436459"/>
          </a:xfrm>
          <a:solidFill>
            <a:schemeClr val="tx1">
              <a:lumMod val="20000"/>
              <a:lumOff val="80000"/>
            </a:schemeClr>
          </a:solidFill>
        </p:spPr>
        <p:txBody>
          <a:bodyPr>
            <a:normAutofit/>
          </a:bodyPr>
          <a:lstStyle>
            <a:lvl1pPr>
              <a:defRPr sz="1200"/>
            </a:lvl1pPr>
          </a:lstStyle>
          <a:p>
            <a:endParaRPr lang="en-US" dirty="0"/>
          </a:p>
        </p:txBody>
      </p:sp>
      <p:sp>
        <p:nvSpPr>
          <p:cNvPr id="19" name="Picture Placeholder 5"/>
          <p:cNvSpPr>
            <a:spLocks noGrp="1"/>
          </p:cNvSpPr>
          <p:nvPr>
            <p:ph type="pic" sz="quarter" idx="15"/>
          </p:nvPr>
        </p:nvSpPr>
        <p:spPr>
          <a:xfrm>
            <a:off x="7014414" y="2376002"/>
            <a:ext cx="1928025" cy="3436459"/>
          </a:xfrm>
          <a:solidFill>
            <a:schemeClr val="tx1">
              <a:lumMod val="20000"/>
              <a:lumOff val="80000"/>
            </a:schemeClr>
          </a:solidFill>
        </p:spPr>
        <p:txBody>
          <a:bodyPr>
            <a:normAutofit/>
          </a:bodyPr>
          <a:lstStyle>
            <a:lvl1pPr>
              <a:defRPr sz="1200"/>
            </a:lvl1pPr>
          </a:lstStyle>
          <a:p>
            <a:endParaRPr lang="en-US" dirty="0"/>
          </a:p>
        </p:txBody>
      </p:sp>
      <p:sp>
        <p:nvSpPr>
          <p:cNvPr id="11" name="Chord 10">
            <a:extLst>
              <a:ext uri="{FF2B5EF4-FFF2-40B4-BE49-F238E27FC236}">
                <a16:creationId xmlns:a16="http://schemas.microsoft.com/office/drawing/2014/main" id="{0D60F69F-B628-428D-ACFF-C53B0B147CE2}"/>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4481069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MOCUP 5">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a:xfrm>
            <a:off x="7119103" y="1204941"/>
            <a:ext cx="6946683" cy="4345411"/>
          </a:xfrm>
        </p:spPr>
        <p:txBody>
          <a:bodyPr>
            <a:normAutofit/>
          </a:bodyPr>
          <a:lstStyle>
            <a:lvl1pPr>
              <a:defRPr sz="1200"/>
            </a:lvl1pPr>
          </a:lstStyle>
          <a:p>
            <a:endParaRPr lang="en-US" dirty="0"/>
          </a:p>
        </p:txBody>
      </p:sp>
    </p:spTree>
    <p:extLst>
      <p:ext uri="{BB962C8B-B14F-4D97-AF65-F5344CB8AC3E}">
        <p14:creationId xmlns:p14="http://schemas.microsoft.com/office/powerpoint/2010/main" val="183961844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MOCUP 6">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a:xfrm>
            <a:off x="0" y="2"/>
            <a:ext cx="12192000" cy="4094332"/>
          </a:xfrm>
        </p:spPr>
        <p:txBody>
          <a:bodyPr>
            <a:normAutofit/>
          </a:bodyPr>
          <a:lstStyle>
            <a:lvl1pPr>
              <a:defRPr sz="1200"/>
            </a:lvl1pPr>
          </a:lstStyle>
          <a:p>
            <a:endParaRPr lang="en-US" dirty="0"/>
          </a:p>
        </p:txBody>
      </p:sp>
      <p:sp>
        <p:nvSpPr>
          <p:cNvPr id="9" name="Picture Placeholder 5"/>
          <p:cNvSpPr>
            <a:spLocks noGrp="1"/>
          </p:cNvSpPr>
          <p:nvPr>
            <p:ph type="pic" sz="quarter" idx="16"/>
          </p:nvPr>
        </p:nvSpPr>
        <p:spPr>
          <a:xfrm>
            <a:off x="2399144" y="2531369"/>
            <a:ext cx="2658534" cy="1663013"/>
          </a:xfrm>
          <a:solidFill>
            <a:schemeClr val="tx1">
              <a:lumMod val="20000"/>
              <a:lumOff val="80000"/>
            </a:schemeClr>
          </a:solidFill>
        </p:spPr>
        <p:txBody>
          <a:bodyPr>
            <a:normAutofit/>
          </a:bodyPr>
          <a:lstStyle>
            <a:lvl1pPr>
              <a:defRPr sz="1200"/>
            </a:lvl1pPr>
          </a:lstStyle>
          <a:p>
            <a:endParaRPr lang="en-US" dirty="0"/>
          </a:p>
        </p:txBody>
      </p:sp>
      <p:sp>
        <p:nvSpPr>
          <p:cNvPr id="10" name="Picture Placeholder 5"/>
          <p:cNvSpPr>
            <a:spLocks noGrp="1"/>
          </p:cNvSpPr>
          <p:nvPr>
            <p:ph type="pic" sz="quarter" idx="17"/>
          </p:nvPr>
        </p:nvSpPr>
        <p:spPr>
          <a:xfrm>
            <a:off x="7138391" y="2531368"/>
            <a:ext cx="2658534" cy="1663013"/>
          </a:xfrm>
          <a:solidFill>
            <a:schemeClr val="tx1">
              <a:lumMod val="20000"/>
              <a:lumOff val="80000"/>
            </a:schemeClr>
          </a:solidFill>
        </p:spPr>
        <p:txBody>
          <a:bodyPr>
            <a:normAutofit/>
          </a:bodyPr>
          <a:lstStyle>
            <a:lvl1pPr>
              <a:defRPr sz="1200"/>
            </a:lvl1pPr>
          </a:lstStyle>
          <a:p>
            <a:endParaRPr lang="en-US" dirty="0"/>
          </a:p>
        </p:txBody>
      </p:sp>
      <p:sp>
        <p:nvSpPr>
          <p:cNvPr id="8" name="Picture Placeholder 5"/>
          <p:cNvSpPr>
            <a:spLocks noGrp="1"/>
          </p:cNvSpPr>
          <p:nvPr>
            <p:ph type="pic" sz="quarter" idx="15"/>
          </p:nvPr>
        </p:nvSpPr>
        <p:spPr>
          <a:xfrm>
            <a:off x="4333772" y="2235447"/>
            <a:ext cx="3529860" cy="2208059"/>
          </a:xfrm>
          <a:solidFill>
            <a:schemeClr val="tx1">
              <a:lumMod val="20000"/>
              <a:lumOff val="80000"/>
            </a:schemeClr>
          </a:solidFill>
        </p:spPr>
        <p:txBody>
          <a:bodyPr>
            <a:normAutofit/>
          </a:bodyPr>
          <a:lstStyle>
            <a:lvl1pPr>
              <a:defRPr sz="1200"/>
            </a:lvl1pPr>
          </a:lstStyle>
          <a:p>
            <a:endParaRPr lang="en-US" dirty="0"/>
          </a:p>
        </p:txBody>
      </p:sp>
    </p:spTree>
    <p:extLst>
      <p:ext uri="{BB962C8B-B14F-4D97-AF65-F5344CB8AC3E}">
        <p14:creationId xmlns:p14="http://schemas.microsoft.com/office/powerpoint/2010/main" val="39786411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RTFOLIO 7">
    <p:spTree>
      <p:nvGrpSpPr>
        <p:cNvPr id="1" name=""/>
        <p:cNvGrpSpPr/>
        <p:nvPr/>
      </p:nvGrpSpPr>
      <p:grpSpPr>
        <a:xfrm>
          <a:off x="0" y="0"/>
          <a:ext cx="0" cy="0"/>
          <a:chOff x="0" y="0"/>
          <a:chExt cx="0" cy="0"/>
        </a:xfrm>
      </p:grpSpPr>
      <p:sp>
        <p:nvSpPr>
          <p:cNvPr id="13" name="Picture Placeholder 5"/>
          <p:cNvSpPr>
            <a:spLocks noGrp="1"/>
          </p:cNvSpPr>
          <p:nvPr>
            <p:ph type="pic" sz="quarter" idx="15"/>
          </p:nvPr>
        </p:nvSpPr>
        <p:spPr>
          <a:xfrm>
            <a:off x="4077439" y="1785386"/>
            <a:ext cx="4043311" cy="2529243"/>
          </a:xfrm>
          <a:solidFill>
            <a:schemeClr val="tx1">
              <a:lumMod val="20000"/>
              <a:lumOff val="80000"/>
            </a:schemeClr>
          </a:solidFill>
        </p:spPr>
        <p:txBody>
          <a:bodyPr>
            <a:normAutofit/>
          </a:bodyPr>
          <a:lstStyle>
            <a:lvl1pPr>
              <a:defRPr sz="1200"/>
            </a:lvl1pPr>
          </a:lstStyle>
          <a:p>
            <a:endParaRPr lang="en-US" dirty="0"/>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6" name="Picture Placeholder 5"/>
          <p:cNvSpPr>
            <a:spLocks noGrp="1"/>
          </p:cNvSpPr>
          <p:nvPr>
            <p:ph type="pic" sz="quarter" idx="14"/>
          </p:nvPr>
        </p:nvSpPr>
        <p:spPr>
          <a:xfrm>
            <a:off x="0" y="4619283"/>
            <a:ext cx="12192000" cy="2238717"/>
          </a:xfrm>
        </p:spPr>
        <p:txBody>
          <a:bodyPr>
            <a:normAutofit/>
          </a:bodyPr>
          <a:lstStyle>
            <a:lvl1pPr>
              <a:defRPr sz="1200"/>
            </a:lvl1pPr>
          </a:lstStyle>
          <a:p>
            <a:endParaRPr lang="en-US" dirty="0"/>
          </a:p>
        </p:txBody>
      </p:sp>
      <p:sp>
        <p:nvSpPr>
          <p:cNvPr id="10" name="Chord 9">
            <a:extLst>
              <a:ext uri="{FF2B5EF4-FFF2-40B4-BE49-F238E27FC236}">
                <a16:creationId xmlns:a16="http://schemas.microsoft.com/office/drawing/2014/main" id="{E1D0E21C-F22E-4F0F-9889-172E48F108AA}"/>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2581960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RTFOLIO 8">
    <p:spTree>
      <p:nvGrpSpPr>
        <p:cNvPr id="1" name=""/>
        <p:cNvGrpSpPr/>
        <p:nvPr/>
      </p:nvGrpSpPr>
      <p:grpSpPr>
        <a:xfrm>
          <a:off x="0" y="0"/>
          <a:ext cx="0" cy="0"/>
          <a:chOff x="0" y="0"/>
          <a:chExt cx="0" cy="0"/>
        </a:xfrm>
      </p:grpSpPr>
      <p:sp>
        <p:nvSpPr>
          <p:cNvPr id="12" name="Picture Placeholder 5"/>
          <p:cNvSpPr>
            <a:spLocks noGrp="1"/>
          </p:cNvSpPr>
          <p:nvPr>
            <p:ph type="pic" sz="quarter" idx="15"/>
          </p:nvPr>
        </p:nvSpPr>
        <p:spPr>
          <a:xfrm>
            <a:off x="1658792" y="1358733"/>
            <a:ext cx="3028073" cy="4002623"/>
          </a:xfrm>
          <a:noFill/>
        </p:spPr>
        <p:txBody>
          <a:bodyPr>
            <a:normAutofit/>
          </a:bodyPr>
          <a:lstStyle>
            <a:lvl1pPr>
              <a:defRPr sz="1200"/>
            </a:lvl1pPr>
          </a:lstStyle>
          <a:p>
            <a:endParaRPr lang="en-US" dirty="0"/>
          </a:p>
        </p:txBody>
      </p:sp>
      <p:sp>
        <p:nvSpPr>
          <p:cNvPr id="16" name="Picture Placeholder 5"/>
          <p:cNvSpPr>
            <a:spLocks noGrp="1"/>
          </p:cNvSpPr>
          <p:nvPr>
            <p:ph type="pic" sz="quarter" idx="14"/>
          </p:nvPr>
        </p:nvSpPr>
        <p:spPr>
          <a:xfrm>
            <a:off x="-602497" y="1093078"/>
            <a:ext cx="3453784" cy="4565345"/>
          </a:xfrm>
          <a:noFill/>
        </p:spPr>
        <p:txBody>
          <a:bodyPr>
            <a:normAutofit/>
          </a:bodyPr>
          <a:lstStyle>
            <a:lvl1pPr>
              <a:defRPr sz="1200"/>
            </a:lvl1pPr>
          </a:lstStyle>
          <a:p>
            <a:endParaRPr lang="en-US" dirty="0"/>
          </a:p>
        </p:txBody>
      </p:sp>
    </p:spTree>
    <p:extLst>
      <p:ext uri="{BB962C8B-B14F-4D97-AF65-F5344CB8AC3E}">
        <p14:creationId xmlns:p14="http://schemas.microsoft.com/office/powerpoint/2010/main" val="27072313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ORTFOLIO 9">
    <p:spTree>
      <p:nvGrpSpPr>
        <p:cNvPr id="1" name=""/>
        <p:cNvGrpSpPr/>
        <p:nvPr/>
      </p:nvGrpSpPr>
      <p:grpSpPr>
        <a:xfrm>
          <a:off x="0" y="0"/>
          <a:ext cx="0" cy="0"/>
          <a:chOff x="0" y="0"/>
          <a:chExt cx="0" cy="0"/>
        </a:xfrm>
      </p:grpSpPr>
      <p:sp>
        <p:nvSpPr>
          <p:cNvPr id="16" name="Picture Placeholder 5"/>
          <p:cNvSpPr>
            <a:spLocks noGrp="1"/>
          </p:cNvSpPr>
          <p:nvPr>
            <p:ph type="pic" sz="quarter" idx="14"/>
          </p:nvPr>
        </p:nvSpPr>
        <p:spPr>
          <a:xfrm>
            <a:off x="4669351" y="1975584"/>
            <a:ext cx="2852328" cy="3787473"/>
          </a:xfrm>
          <a:noFill/>
        </p:spPr>
        <p:txBody>
          <a:bodyPr>
            <a:normAutofit/>
          </a:bodyPr>
          <a:lstStyle>
            <a:lvl1pPr>
              <a:defRPr sz="1200"/>
            </a:lvl1pPr>
          </a:lstStyle>
          <a:p>
            <a:endParaRPr lang="en-US" dirty="0"/>
          </a:p>
        </p:txBody>
      </p:sp>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9" name="Slide Number Placeholder 3"/>
          <p:cNvSpPr>
            <a:spLocks noGrp="1"/>
          </p:cNvSpPr>
          <p:nvPr>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10" name="Title 2"/>
          <p:cNvSpPr>
            <a:spLocks noGrp="1"/>
          </p:cNvSpPr>
          <p:nvPr>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1" name="Chord 10">
            <a:extLst>
              <a:ext uri="{FF2B5EF4-FFF2-40B4-BE49-F238E27FC236}">
                <a16:creationId xmlns:a16="http://schemas.microsoft.com/office/drawing/2014/main" id="{D0B8CE28-5EA1-4674-8098-EF3AAEDB02F4}"/>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5749515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ORTFOLIO 10">
    <p:spTree>
      <p:nvGrpSpPr>
        <p:cNvPr id="1" name=""/>
        <p:cNvGrpSpPr/>
        <p:nvPr/>
      </p:nvGrpSpPr>
      <p:grpSpPr>
        <a:xfrm>
          <a:off x="0" y="0"/>
          <a:ext cx="0" cy="0"/>
          <a:chOff x="0" y="0"/>
          <a:chExt cx="0" cy="0"/>
        </a:xfrm>
      </p:grpSpPr>
      <p:sp>
        <p:nvSpPr>
          <p:cNvPr id="16" name="Picture Placeholder 5"/>
          <p:cNvSpPr>
            <a:spLocks noGrp="1"/>
          </p:cNvSpPr>
          <p:nvPr>
            <p:ph type="pic" sz="quarter" idx="14"/>
          </p:nvPr>
        </p:nvSpPr>
        <p:spPr>
          <a:xfrm>
            <a:off x="0" y="0"/>
            <a:ext cx="12192000" cy="6858000"/>
          </a:xfrm>
          <a:noFill/>
        </p:spPr>
        <p:txBody>
          <a:bodyPr>
            <a:normAutofit/>
          </a:bodyPr>
          <a:lstStyle>
            <a:lvl1pPr>
              <a:defRPr sz="1200"/>
            </a:lvl1pPr>
          </a:lstStyle>
          <a:p>
            <a:endParaRPr lang="en-US" dirty="0"/>
          </a:p>
        </p:txBody>
      </p:sp>
      <p:sp>
        <p:nvSpPr>
          <p:cNvPr id="5" name="Picture Placeholder 4"/>
          <p:cNvSpPr>
            <a:spLocks noGrp="1"/>
          </p:cNvSpPr>
          <p:nvPr>
            <p:ph type="pic" sz="quarter" idx="15"/>
          </p:nvPr>
        </p:nvSpPr>
        <p:spPr>
          <a:xfrm>
            <a:off x="5952913" y="1071451"/>
            <a:ext cx="5208630" cy="4617142"/>
          </a:xfrm>
          <a:custGeom>
            <a:avLst/>
            <a:gdLst>
              <a:gd name="connsiteX0" fmla="*/ 2505084 w 5208630"/>
              <a:gd name="connsiteY0" fmla="*/ 0 h 4617142"/>
              <a:gd name="connsiteX1" fmla="*/ 5208630 w 5208630"/>
              <a:gd name="connsiteY1" fmla="*/ 1160991 h 4617142"/>
              <a:gd name="connsiteX2" fmla="*/ 2964724 w 5208630"/>
              <a:gd name="connsiteY2" fmla="*/ 4617142 h 4617142"/>
              <a:gd name="connsiteX3" fmla="*/ 0 w 5208630"/>
              <a:gd name="connsiteY3" fmla="*/ 2950660 h 4617142"/>
            </a:gdLst>
            <a:ahLst/>
            <a:cxnLst>
              <a:cxn ang="0">
                <a:pos x="connsiteX0" y="connsiteY0"/>
              </a:cxn>
              <a:cxn ang="0">
                <a:pos x="connsiteX1" y="connsiteY1"/>
              </a:cxn>
              <a:cxn ang="0">
                <a:pos x="connsiteX2" y="connsiteY2"/>
              </a:cxn>
              <a:cxn ang="0">
                <a:pos x="connsiteX3" y="connsiteY3"/>
              </a:cxn>
            </a:cxnLst>
            <a:rect l="l" t="t" r="r" b="b"/>
            <a:pathLst>
              <a:path w="5208630" h="4617142">
                <a:moveTo>
                  <a:pt x="2505084" y="0"/>
                </a:moveTo>
                <a:lnTo>
                  <a:pt x="5208630" y="1160991"/>
                </a:lnTo>
                <a:lnTo>
                  <a:pt x="2964724" y="4617142"/>
                </a:lnTo>
                <a:lnTo>
                  <a:pt x="0" y="2950660"/>
                </a:lnTo>
                <a:close/>
              </a:path>
            </a:pathLst>
          </a:custGeom>
          <a:noFill/>
        </p:spPr>
        <p:txBody>
          <a:bodyPr wrap="square">
            <a:noAutofit/>
          </a:bodyPr>
          <a:lstStyle>
            <a:lvl1pPr>
              <a:defRPr sz="1200"/>
            </a:lvl1pPr>
          </a:lstStyle>
          <a:p>
            <a:endParaRPr lang="en-US" dirty="0"/>
          </a:p>
        </p:txBody>
      </p:sp>
    </p:spTree>
    <p:extLst>
      <p:ext uri="{BB962C8B-B14F-4D97-AF65-F5344CB8AC3E}">
        <p14:creationId xmlns:p14="http://schemas.microsoft.com/office/powerpoint/2010/main" val="33537104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ORTFOLIO 11">
    <p:spTree>
      <p:nvGrpSpPr>
        <p:cNvPr id="1" name=""/>
        <p:cNvGrpSpPr/>
        <p:nvPr/>
      </p:nvGrpSpPr>
      <p:grpSpPr>
        <a:xfrm>
          <a:off x="0" y="0"/>
          <a:ext cx="0" cy="0"/>
          <a:chOff x="0" y="0"/>
          <a:chExt cx="0" cy="0"/>
        </a:xfrm>
      </p:grpSpPr>
      <p:sp>
        <p:nvSpPr>
          <p:cNvPr id="13" name="Picture Placeholder 5"/>
          <p:cNvSpPr>
            <a:spLocks noGrp="1"/>
          </p:cNvSpPr>
          <p:nvPr>
            <p:ph type="pic" sz="quarter" idx="16"/>
          </p:nvPr>
        </p:nvSpPr>
        <p:spPr>
          <a:xfrm>
            <a:off x="0" y="0"/>
            <a:ext cx="12192000" cy="6858000"/>
          </a:xfrm>
          <a:noFill/>
        </p:spPr>
        <p:txBody>
          <a:bodyPr>
            <a:normAutofit/>
          </a:bodyPr>
          <a:lstStyle>
            <a:lvl1pPr>
              <a:defRPr sz="1200"/>
            </a:lvl1pPr>
          </a:lstStyle>
          <a:p>
            <a:endParaRPr lang="en-US" dirty="0"/>
          </a:p>
        </p:txBody>
      </p:sp>
      <p:sp>
        <p:nvSpPr>
          <p:cNvPr id="12" name="Picture Placeholder 2"/>
          <p:cNvSpPr>
            <a:spLocks noGrp="1"/>
          </p:cNvSpPr>
          <p:nvPr>
            <p:ph type="pic" sz="quarter" idx="13" hasCustomPrompt="1"/>
          </p:nvPr>
        </p:nvSpPr>
        <p:spPr>
          <a:xfrm>
            <a:off x="7037240" y="2527142"/>
            <a:ext cx="1572768" cy="3264408"/>
          </a:xfrm>
          <a:prstGeom prst="rect">
            <a:avLst/>
          </a:prstGeom>
          <a:solidFill>
            <a:schemeClr val="tx1">
              <a:lumMod val="20000"/>
              <a:lumOff val="80000"/>
            </a:schemeClr>
          </a:solidFill>
          <a:effectLst/>
          <a:scene3d>
            <a:camera prst="orthographicFront">
              <a:rot lat="2400000" lon="2400000" rev="3630000"/>
            </a:camera>
            <a:lightRig rig="threePt" dir="t"/>
          </a:scene3d>
          <a:sp3d/>
        </p:spPr>
        <p:txBody>
          <a:bodyPr anchor="ctr"/>
          <a:lstStyle>
            <a:lvl1pPr marL="0" indent="0" algn="ctr">
              <a:buNone/>
              <a:defRPr sz="1600" b="0" i="0">
                <a:latin typeface="Source Sans Pro" charset="0"/>
                <a:ea typeface="Source Sans Pro" charset="0"/>
                <a:cs typeface="Source Sans Pro" charset="0"/>
              </a:defRPr>
            </a:lvl1pPr>
          </a:lstStyle>
          <a:p>
            <a:r>
              <a:rPr lang="en-US" dirty="0"/>
              <a:t>Drag &amp; Drop Image</a:t>
            </a:r>
          </a:p>
        </p:txBody>
      </p:sp>
      <p:sp>
        <p:nvSpPr>
          <p:cNvPr id="10" name="Picture Placeholder 2"/>
          <p:cNvSpPr>
            <a:spLocks noGrp="1"/>
          </p:cNvSpPr>
          <p:nvPr>
            <p:ph type="pic" sz="quarter" idx="14" hasCustomPrompt="1"/>
          </p:nvPr>
        </p:nvSpPr>
        <p:spPr>
          <a:xfrm>
            <a:off x="6990224" y="1832058"/>
            <a:ext cx="1737360" cy="3081528"/>
          </a:xfrm>
          <a:prstGeom prst="rect">
            <a:avLst/>
          </a:prstGeom>
          <a:solidFill>
            <a:schemeClr val="tx1">
              <a:lumMod val="40000"/>
              <a:lumOff val="60000"/>
            </a:schemeClr>
          </a:solidFill>
          <a:effectLst/>
          <a:scene3d>
            <a:camera prst="orthographicFront">
              <a:rot lat="2400000" lon="2400000" rev="3600000"/>
            </a:camera>
            <a:lightRig rig="threePt" dir="t"/>
          </a:scene3d>
        </p:spPr>
        <p:txBody>
          <a:bodyPr anchor="ctr"/>
          <a:lstStyle>
            <a:lvl1pPr marL="0" indent="0" algn="ctr">
              <a:buNone/>
              <a:defRPr sz="1600" b="0" i="0">
                <a:latin typeface="Source Sans Pro" charset="0"/>
                <a:ea typeface="Source Sans Pro" charset="0"/>
                <a:cs typeface="Source Sans Pro" charset="0"/>
              </a:defRPr>
            </a:lvl1pPr>
          </a:lstStyle>
          <a:p>
            <a:r>
              <a:rPr lang="en-US" dirty="0"/>
              <a:t>Drag &amp; Drop Image</a:t>
            </a:r>
          </a:p>
        </p:txBody>
      </p:sp>
      <p:sp>
        <p:nvSpPr>
          <p:cNvPr id="11" name="Picture Placeholder 2"/>
          <p:cNvSpPr>
            <a:spLocks noGrp="1"/>
          </p:cNvSpPr>
          <p:nvPr>
            <p:ph type="pic" sz="quarter" idx="15" hasCustomPrompt="1"/>
          </p:nvPr>
        </p:nvSpPr>
        <p:spPr>
          <a:xfrm>
            <a:off x="8937385" y="1832058"/>
            <a:ext cx="1737360" cy="3081528"/>
          </a:xfrm>
          <a:prstGeom prst="rect">
            <a:avLst/>
          </a:prstGeom>
          <a:solidFill>
            <a:schemeClr val="tx1">
              <a:lumMod val="20000"/>
              <a:lumOff val="80000"/>
            </a:schemeClr>
          </a:solidFill>
          <a:effectLst/>
          <a:scene3d>
            <a:camera prst="orthographicFront">
              <a:rot lat="2400000" lon="2400000" rev="3600000"/>
            </a:camera>
            <a:lightRig rig="threePt" dir="t"/>
          </a:scene3d>
        </p:spPr>
        <p:txBody>
          <a:bodyPr anchor="ctr"/>
          <a:lstStyle>
            <a:lvl1pPr marL="0" indent="0" algn="ctr">
              <a:buNone/>
              <a:defRPr sz="1600" b="0" i="0">
                <a:latin typeface="Source Sans Pro" charset="0"/>
                <a:ea typeface="Source Sans Pro" charset="0"/>
                <a:cs typeface="Source Sans Pro" charset="0"/>
              </a:defRPr>
            </a:lvl1pPr>
          </a:lstStyle>
          <a:p>
            <a:r>
              <a:rPr lang="en-US" dirty="0"/>
              <a:t>Drag &amp; Drop Image</a:t>
            </a:r>
          </a:p>
        </p:txBody>
      </p:sp>
    </p:spTree>
    <p:extLst>
      <p:ext uri="{BB962C8B-B14F-4D97-AF65-F5344CB8AC3E}">
        <p14:creationId xmlns:p14="http://schemas.microsoft.com/office/powerpoint/2010/main" val="36060250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ORTFOLIO 12">
    <p:spTree>
      <p:nvGrpSpPr>
        <p:cNvPr id="1" name=""/>
        <p:cNvGrpSpPr/>
        <p:nvPr/>
      </p:nvGrpSpPr>
      <p:grpSpPr>
        <a:xfrm>
          <a:off x="0" y="0"/>
          <a:ext cx="0" cy="0"/>
          <a:chOff x="0" y="0"/>
          <a:chExt cx="0" cy="0"/>
        </a:xfrm>
      </p:grpSpPr>
      <p:sp>
        <p:nvSpPr>
          <p:cNvPr id="7" name="Picture Placeholder 6"/>
          <p:cNvSpPr>
            <a:spLocks noGrp="1"/>
          </p:cNvSpPr>
          <p:nvPr>
            <p:ph type="pic" sz="quarter" idx="16"/>
          </p:nvPr>
        </p:nvSpPr>
        <p:spPr>
          <a:xfrm>
            <a:off x="4949551" y="2206564"/>
            <a:ext cx="2248723" cy="2577305"/>
          </a:xfrm>
          <a:custGeom>
            <a:avLst/>
            <a:gdLst>
              <a:gd name="connsiteX0" fmla="*/ 118080 w 2248723"/>
              <a:gd name="connsiteY0" fmla="*/ 0 h 2577305"/>
              <a:gd name="connsiteX1" fmla="*/ 2130643 w 2248723"/>
              <a:gd name="connsiteY1" fmla="*/ 0 h 2577305"/>
              <a:gd name="connsiteX2" fmla="*/ 2248723 w 2248723"/>
              <a:gd name="connsiteY2" fmla="*/ 118080 h 2577305"/>
              <a:gd name="connsiteX3" fmla="*/ 2248723 w 2248723"/>
              <a:gd name="connsiteY3" fmla="*/ 2459225 h 2577305"/>
              <a:gd name="connsiteX4" fmla="*/ 2130643 w 2248723"/>
              <a:gd name="connsiteY4" fmla="*/ 2577305 h 2577305"/>
              <a:gd name="connsiteX5" fmla="*/ 118080 w 2248723"/>
              <a:gd name="connsiteY5" fmla="*/ 2577305 h 2577305"/>
              <a:gd name="connsiteX6" fmla="*/ 0 w 2248723"/>
              <a:gd name="connsiteY6" fmla="*/ 2459225 h 2577305"/>
              <a:gd name="connsiteX7" fmla="*/ 0 w 2248723"/>
              <a:gd name="connsiteY7" fmla="*/ 118080 h 2577305"/>
              <a:gd name="connsiteX8" fmla="*/ 118080 w 2248723"/>
              <a:gd name="connsiteY8" fmla="*/ 0 h 2577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8723" h="2577305">
                <a:moveTo>
                  <a:pt x="118080" y="0"/>
                </a:moveTo>
                <a:lnTo>
                  <a:pt x="2130643" y="0"/>
                </a:lnTo>
                <a:cubicBezTo>
                  <a:pt x="2195857" y="0"/>
                  <a:pt x="2248723" y="52866"/>
                  <a:pt x="2248723" y="118080"/>
                </a:cubicBezTo>
                <a:lnTo>
                  <a:pt x="2248723" y="2459225"/>
                </a:lnTo>
                <a:cubicBezTo>
                  <a:pt x="2248723" y="2524439"/>
                  <a:pt x="2195857" y="2577305"/>
                  <a:pt x="2130643" y="2577305"/>
                </a:cubicBezTo>
                <a:lnTo>
                  <a:pt x="118080" y="2577305"/>
                </a:lnTo>
                <a:cubicBezTo>
                  <a:pt x="52865" y="2577305"/>
                  <a:pt x="0" y="2524439"/>
                  <a:pt x="0" y="2459225"/>
                </a:cubicBezTo>
                <a:lnTo>
                  <a:pt x="0" y="118080"/>
                </a:lnTo>
                <a:cubicBezTo>
                  <a:pt x="0" y="52866"/>
                  <a:pt x="52865" y="0"/>
                  <a:pt x="118080" y="0"/>
                </a:cubicBezTo>
                <a:close/>
              </a:path>
            </a:pathLst>
          </a:custGeom>
          <a:noFill/>
        </p:spPr>
        <p:txBody>
          <a:bodyPr wrap="square">
            <a:noAutofit/>
          </a:bodyPr>
          <a:lstStyle>
            <a:lvl1pPr>
              <a:defRPr sz="1200"/>
            </a:lvl1pPr>
          </a:lstStyle>
          <a:p>
            <a:endParaRPr lang="en-US" dirty="0"/>
          </a:p>
        </p:txBody>
      </p:sp>
    </p:spTree>
    <p:extLst>
      <p:ext uri="{BB962C8B-B14F-4D97-AF65-F5344CB8AC3E}">
        <p14:creationId xmlns:p14="http://schemas.microsoft.com/office/powerpoint/2010/main" val="2980520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ORTFOLIO 13">
    <p:spTree>
      <p:nvGrpSpPr>
        <p:cNvPr id="1" name=""/>
        <p:cNvGrpSpPr/>
        <p:nvPr/>
      </p:nvGrpSpPr>
      <p:grpSpPr>
        <a:xfrm>
          <a:off x="0" y="0"/>
          <a:ext cx="0" cy="0"/>
          <a:chOff x="0" y="0"/>
          <a:chExt cx="0" cy="0"/>
        </a:xfrm>
      </p:grpSpPr>
      <p:sp>
        <p:nvSpPr>
          <p:cNvPr id="13" name="Rectangle 12"/>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17" name="Slide Number Placeholder 3"/>
          <p:cNvSpPr>
            <a:spLocks noGrp="1"/>
          </p:cNvSpPr>
          <p:nvPr>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18" name="Title 2"/>
          <p:cNvSpPr>
            <a:spLocks noGrp="1"/>
          </p:cNvSpPr>
          <p:nvPr>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2" name="Picture Placeholder 11"/>
          <p:cNvSpPr>
            <a:spLocks noGrp="1"/>
          </p:cNvSpPr>
          <p:nvPr>
            <p:ph type="pic" sz="quarter" idx="16"/>
          </p:nvPr>
        </p:nvSpPr>
        <p:spPr>
          <a:xfrm>
            <a:off x="8743112" y="2315770"/>
            <a:ext cx="1560170" cy="1788139"/>
          </a:xfrm>
          <a:custGeom>
            <a:avLst/>
            <a:gdLst>
              <a:gd name="connsiteX0" fmla="*/ 81925 w 1560170"/>
              <a:gd name="connsiteY0" fmla="*/ 0 h 1788139"/>
              <a:gd name="connsiteX1" fmla="*/ 1478245 w 1560170"/>
              <a:gd name="connsiteY1" fmla="*/ 0 h 1788139"/>
              <a:gd name="connsiteX2" fmla="*/ 1560170 w 1560170"/>
              <a:gd name="connsiteY2" fmla="*/ 81925 h 1788139"/>
              <a:gd name="connsiteX3" fmla="*/ 1560170 w 1560170"/>
              <a:gd name="connsiteY3" fmla="*/ 1706214 h 1788139"/>
              <a:gd name="connsiteX4" fmla="*/ 1478245 w 1560170"/>
              <a:gd name="connsiteY4" fmla="*/ 1788139 h 1788139"/>
              <a:gd name="connsiteX5" fmla="*/ 81925 w 1560170"/>
              <a:gd name="connsiteY5" fmla="*/ 1788139 h 1788139"/>
              <a:gd name="connsiteX6" fmla="*/ 0 w 1560170"/>
              <a:gd name="connsiteY6" fmla="*/ 1706214 h 1788139"/>
              <a:gd name="connsiteX7" fmla="*/ 0 w 1560170"/>
              <a:gd name="connsiteY7" fmla="*/ 81925 h 1788139"/>
              <a:gd name="connsiteX8" fmla="*/ 81925 w 1560170"/>
              <a:gd name="connsiteY8" fmla="*/ 0 h 178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0170" h="1788139">
                <a:moveTo>
                  <a:pt x="81925" y="0"/>
                </a:moveTo>
                <a:lnTo>
                  <a:pt x="1478245" y="0"/>
                </a:lnTo>
                <a:cubicBezTo>
                  <a:pt x="1523491" y="0"/>
                  <a:pt x="1560170" y="36679"/>
                  <a:pt x="1560170" y="81925"/>
                </a:cubicBezTo>
                <a:lnTo>
                  <a:pt x="1560170" y="1706214"/>
                </a:lnTo>
                <a:cubicBezTo>
                  <a:pt x="1560170" y="1751460"/>
                  <a:pt x="1523491" y="1788139"/>
                  <a:pt x="1478245" y="1788139"/>
                </a:cubicBezTo>
                <a:lnTo>
                  <a:pt x="81925" y="1788139"/>
                </a:lnTo>
                <a:cubicBezTo>
                  <a:pt x="36679" y="1788139"/>
                  <a:pt x="0" y="1751460"/>
                  <a:pt x="0" y="1706214"/>
                </a:cubicBezTo>
                <a:lnTo>
                  <a:pt x="0" y="81925"/>
                </a:lnTo>
                <a:cubicBezTo>
                  <a:pt x="0" y="36679"/>
                  <a:pt x="36679" y="0"/>
                  <a:pt x="81925" y="0"/>
                </a:cubicBezTo>
                <a:close/>
              </a:path>
            </a:pathLst>
          </a:custGeom>
          <a:noFill/>
        </p:spPr>
        <p:txBody>
          <a:bodyPr wrap="square">
            <a:noAutofit/>
          </a:bodyPr>
          <a:lstStyle>
            <a:lvl1pPr>
              <a:defRPr sz="1200"/>
            </a:lvl1pPr>
          </a:lstStyle>
          <a:p>
            <a:endParaRPr lang="en-US" dirty="0"/>
          </a:p>
        </p:txBody>
      </p:sp>
      <p:sp>
        <p:nvSpPr>
          <p:cNvPr id="10" name="Picture Placeholder 9"/>
          <p:cNvSpPr>
            <a:spLocks noGrp="1"/>
          </p:cNvSpPr>
          <p:nvPr>
            <p:ph type="pic" sz="quarter" idx="15"/>
          </p:nvPr>
        </p:nvSpPr>
        <p:spPr>
          <a:xfrm>
            <a:off x="5300591" y="2315770"/>
            <a:ext cx="1560170" cy="1788139"/>
          </a:xfrm>
          <a:custGeom>
            <a:avLst/>
            <a:gdLst>
              <a:gd name="connsiteX0" fmla="*/ 81925 w 1560170"/>
              <a:gd name="connsiteY0" fmla="*/ 0 h 1788139"/>
              <a:gd name="connsiteX1" fmla="*/ 1478245 w 1560170"/>
              <a:gd name="connsiteY1" fmla="*/ 0 h 1788139"/>
              <a:gd name="connsiteX2" fmla="*/ 1560170 w 1560170"/>
              <a:gd name="connsiteY2" fmla="*/ 81925 h 1788139"/>
              <a:gd name="connsiteX3" fmla="*/ 1560170 w 1560170"/>
              <a:gd name="connsiteY3" fmla="*/ 1706214 h 1788139"/>
              <a:gd name="connsiteX4" fmla="*/ 1478245 w 1560170"/>
              <a:gd name="connsiteY4" fmla="*/ 1788139 h 1788139"/>
              <a:gd name="connsiteX5" fmla="*/ 81925 w 1560170"/>
              <a:gd name="connsiteY5" fmla="*/ 1788139 h 1788139"/>
              <a:gd name="connsiteX6" fmla="*/ 0 w 1560170"/>
              <a:gd name="connsiteY6" fmla="*/ 1706214 h 1788139"/>
              <a:gd name="connsiteX7" fmla="*/ 0 w 1560170"/>
              <a:gd name="connsiteY7" fmla="*/ 81925 h 1788139"/>
              <a:gd name="connsiteX8" fmla="*/ 81925 w 1560170"/>
              <a:gd name="connsiteY8" fmla="*/ 0 h 178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0170" h="1788139">
                <a:moveTo>
                  <a:pt x="81925" y="0"/>
                </a:moveTo>
                <a:lnTo>
                  <a:pt x="1478245" y="0"/>
                </a:lnTo>
                <a:cubicBezTo>
                  <a:pt x="1523491" y="0"/>
                  <a:pt x="1560170" y="36679"/>
                  <a:pt x="1560170" y="81925"/>
                </a:cubicBezTo>
                <a:lnTo>
                  <a:pt x="1560170" y="1706214"/>
                </a:lnTo>
                <a:cubicBezTo>
                  <a:pt x="1560170" y="1751460"/>
                  <a:pt x="1523491" y="1788139"/>
                  <a:pt x="1478245" y="1788139"/>
                </a:cubicBezTo>
                <a:lnTo>
                  <a:pt x="81925" y="1788139"/>
                </a:lnTo>
                <a:cubicBezTo>
                  <a:pt x="36679" y="1788139"/>
                  <a:pt x="0" y="1751460"/>
                  <a:pt x="0" y="1706214"/>
                </a:cubicBezTo>
                <a:lnTo>
                  <a:pt x="0" y="81925"/>
                </a:lnTo>
                <a:cubicBezTo>
                  <a:pt x="0" y="36679"/>
                  <a:pt x="36679" y="0"/>
                  <a:pt x="81925" y="0"/>
                </a:cubicBezTo>
                <a:close/>
              </a:path>
            </a:pathLst>
          </a:custGeom>
          <a:noFill/>
        </p:spPr>
        <p:txBody>
          <a:bodyPr wrap="square">
            <a:noAutofit/>
          </a:bodyPr>
          <a:lstStyle>
            <a:lvl1pPr>
              <a:defRPr sz="1200"/>
            </a:lvl1pPr>
          </a:lstStyle>
          <a:p>
            <a:endParaRPr lang="en-US" dirty="0"/>
          </a:p>
        </p:txBody>
      </p:sp>
      <p:sp>
        <p:nvSpPr>
          <p:cNvPr id="8" name="Picture Placeholder 7"/>
          <p:cNvSpPr>
            <a:spLocks noGrp="1"/>
          </p:cNvSpPr>
          <p:nvPr>
            <p:ph type="pic" sz="quarter" idx="14"/>
          </p:nvPr>
        </p:nvSpPr>
        <p:spPr>
          <a:xfrm>
            <a:off x="1858069" y="2315770"/>
            <a:ext cx="1560170" cy="1788139"/>
          </a:xfrm>
          <a:custGeom>
            <a:avLst/>
            <a:gdLst>
              <a:gd name="connsiteX0" fmla="*/ 81925 w 1560170"/>
              <a:gd name="connsiteY0" fmla="*/ 0 h 1788139"/>
              <a:gd name="connsiteX1" fmla="*/ 1478245 w 1560170"/>
              <a:gd name="connsiteY1" fmla="*/ 0 h 1788139"/>
              <a:gd name="connsiteX2" fmla="*/ 1560170 w 1560170"/>
              <a:gd name="connsiteY2" fmla="*/ 81925 h 1788139"/>
              <a:gd name="connsiteX3" fmla="*/ 1560170 w 1560170"/>
              <a:gd name="connsiteY3" fmla="*/ 1706214 h 1788139"/>
              <a:gd name="connsiteX4" fmla="*/ 1478245 w 1560170"/>
              <a:gd name="connsiteY4" fmla="*/ 1788139 h 1788139"/>
              <a:gd name="connsiteX5" fmla="*/ 81925 w 1560170"/>
              <a:gd name="connsiteY5" fmla="*/ 1788139 h 1788139"/>
              <a:gd name="connsiteX6" fmla="*/ 0 w 1560170"/>
              <a:gd name="connsiteY6" fmla="*/ 1706214 h 1788139"/>
              <a:gd name="connsiteX7" fmla="*/ 0 w 1560170"/>
              <a:gd name="connsiteY7" fmla="*/ 81925 h 1788139"/>
              <a:gd name="connsiteX8" fmla="*/ 81925 w 1560170"/>
              <a:gd name="connsiteY8" fmla="*/ 0 h 178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0170" h="1788139">
                <a:moveTo>
                  <a:pt x="81925" y="0"/>
                </a:moveTo>
                <a:lnTo>
                  <a:pt x="1478245" y="0"/>
                </a:lnTo>
                <a:cubicBezTo>
                  <a:pt x="1523491" y="0"/>
                  <a:pt x="1560170" y="36679"/>
                  <a:pt x="1560170" y="81925"/>
                </a:cubicBezTo>
                <a:lnTo>
                  <a:pt x="1560170" y="1706214"/>
                </a:lnTo>
                <a:cubicBezTo>
                  <a:pt x="1560170" y="1751460"/>
                  <a:pt x="1523491" y="1788139"/>
                  <a:pt x="1478245" y="1788139"/>
                </a:cubicBezTo>
                <a:lnTo>
                  <a:pt x="81925" y="1788139"/>
                </a:lnTo>
                <a:cubicBezTo>
                  <a:pt x="36679" y="1788139"/>
                  <a:pt x="0" y="1751460"/>
                  <a:pt x="0" y="1706214"/>
                </a:cubicBezTo>
                <a:lnTo>
                  <a:pt x="0" y="81925"/>
                </a:lnTo>
                <a:cubicBezTo>
                  <a:pt x="0" y="36679"/>
                  <a:pt x="36679" y="0"/>
                  <a:pt x="81925" y="0"/>
                </a:cubicBezTo>
                <a:close/>
              </a:path>
            </a:pathLst>
          </a:custGeom>
          <a:noFill/>
        </p:spPr>
        <p:txBody>
          <a:bodyPr wrap="square">
            <a:noAutofit/>
          </a:bodyPr>
          <a:lstStyle>
            <a:lvl1pPr>
              <a:defRPr sz="1200"/>
            </a:lvl1pPr>
          </a:lstStyle>
          <a:p>
            <a:endParaRPr lang="en-US" dirty="0"/>
          </a:p>
        </p:txBody>
      </p:sp>
      <p:sp>
        <p:nvSpPr>
          <p:cNvPr id="11" name="Chord 10">
            <a:extLst>
              <a:ext uri="{FF2B5EF4-FFF2-40B4-BE49-F238E27FC236}">
                <a16:creationId xmlns:a16="http://schemas.microsoft.com/office/drawing/2014/main" id="{C272123E-434A-4E2E-A4E1-4CF6FF89FE04}"/>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8515965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X">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6094882" cy="6858000"/>
          </a:xfrm>
        </p:spPr>
        <p:txBody>
          <a:bodyPr>
            <a:normAutofit/>
          </a:bodyPr>
          <a:lstStyle>
            <a:lvl1pPr>
              <a:defRPr sz="1200"/>
            </a:lvl1pPr>
          </a:lstStyle>
          <a:p>
            <a:endParaRPr lang="en-US"/>
          </a:p>
        </p:txBody>
      </p:sp>
    </p:spTree>
    <p:extLst>
      <p:ext uri="{BB962C8B-B14F-4D97-AF65-F5344CB8AC3E}">
        <p14:creationId xmlns:p14="http://schemas.microsoft.com/office/powerpoint/2010/main" val="111401782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MELINE 1">
    <p:spTree>
      <p:nvGrpSpPr>
        <p:cNvPr id="1" name=""/>
        <p:cNvGrpSpPr/>
        <p:nvPr/>
      </p:nvGrpSpPr>
      <p:grpSpPr>
        <a:xfrm>
          <a:off x="0" y="0"/>
          <a:ext cx="0" cy="0"/>
          <a:chOff x="0" y="0"/>
          <a:chExt cx="0" cy="0"/>
        </a:xfrm>
      </p:grpSpPr>
      <p:sp>
        <p:nvSpPr>
          <p:cNvPr id="25" name="Picture Placeholder 5"/>
          <p:cNvSpPr>
            <a:spLocks noGrp="1"/>
          </p:cNvSpPr>
          <p:nvPr>
            <p:ph type="pic" sz="quarter" idx="14"/>
          </p:nvPr>
        </p:nvSpPr>
        <p:spPr>
          <a:xfrm>
            <a:off x="3816902" y="3742490"/>
            <a:ext cx="1828800" cy="1371599"/>
          </a:xfrm>
          <a:noFill/>
        </p:spPr>
        <p:txBody>
          <a:bodyPr>
            <a:normAutofit/>
          </a:bodyPr>
          <a:lstStyle>
            <a:lvl1pPr>
              <a:defRPr sz="1200"/>
            </a:lvl1pPr>
          </a:lstStyle>
          <a:p>
            <a:endParaRPr lang="en-US" dirty="0"/>
          </a:p>
        </p:txBody>
      </p:sp>
      <p:sp>
        <p:nvSpPr>
          <p:cNvPr id="26" name="Picture Placeholder 5"/>
          <p:cNvSpPr>
            <a:spLocks noGrp="1"/>
          </p:cNvSpPr>
          <p:nvPr>
            <p:ph type="pic" sz="quarter" idx="15"/>
          </p:nvPr>
        </p:nvSpPr>
        <p:spPr>
          <a:xfrm>
            <a:off x="6545558" y="4871127"/>
            <a:ext cx="1828800" cy="1371599"/>
          </a:xfrm>
          <a:noFill/>
        </p:spPr>
        <p:txBody>
          <a:bodyPr>
            <a:normAutofit/>
          </a:bodyPr>
          <a:lstStyle>
            <a:lvl1pPr>
              <a:defRPr sz="1200"/>
            </a:lvl1pPr>
          </a:lstStyle>
          <a:p>
            <a:endParaRPr lang="en-US" dirty="0"/>
          </a:p>
        </p:txBody>
      </p:sp>
      <p:sp>
        <p:nvSpPr>
          <p:cNvPr id="13" name="Rectangle 12"/>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17" name="Slide Number Placeholder 3"/>
          <p:cNvSpPr>
            <a:spLocks noGrp="1"/>
          </p:cNvSpPr>
          <p:nvPr>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18" name="Title 2"/>
          <p:cNvSpPr>
            <a:spLocks noGrp="1"/>
          </p:cNvSpPr>
          <p:nvPr>
            <p:ph type="title"/>
          </p:nvPr>
        </p:nvSpPr>
        <p:spPr>
          <a:xfrm>
            <a:off x="652670" y="401430"/>
            <a:ext cx="10515600" cy="524070"/>
          </a:xfrm>
        </p:spPr>
        <p:txBody>
          <a:bodyPr>
            <a:normAutofit/>
          </a:bodyPr>
          <a:lstStyle>
            <a:lvl1pPr>
              <a:defRPr sz="2800" b="1"/>
            </a:lvl1pPr>
          </a:lstStyle>
          <a:p>
            <a:r>
              <a:rPr lang="en-US" dirty="0"/>
              <a:t>Click to edit Master title style</a:t>
            </a:r>
          </a:p>
        </p:txBody>
      </p:sp>
      <p:cxnSp>
        <p:nvCxnSpPr>
          <p:cNvPr id="11" name="Straight Connector 10"/>
          <p:cNvCxnSpPr>
            <a:stCxn id="20" idx="4"/>
          </p:cNvCxnSpPr>
          <p:nvPr userDrawn="1"/>
        </p:nvCxnSpPr>
        <p:spPr>
          <a:xfrm>
            <a:off x="6096000" y="2560684"/>
            <a:ext cx="4820" cy="429768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9" name="Oval 18"/>
          <p:cNvSpPr/>
          <p:nvPr userDrawn="1"/>
        </p:nvSpPr>
        <p:spPr>
          <a:xfrm>
            <a:off x="5693664" y="1655428"/>
            <a:ext cx="804672" cy="804672"/>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userDrawn="1"/>
        </p:nvSpPr>
        <p:spPr>
          <a:xfrm>
            <a:off x="5593080" y="1554844"/>
            <a:ext cx="1005840" cy="1005840"/>
          </a:xfrm>
          <a:prstGeom prst="ellipse">
            <a:avLst/>
          </a:prstGeom>
          <a:no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userDrawn="1"/>
        </p:nvSpPr>
        <p:spPr>
          <a:xfrm flipH="1">
            <a:off x="6023260" y="3219150"/>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23" name="Oval 22"/>
          <p:cNvSpPr/>
          <p:nvPr userDrawn="1"/>
        </p:nvSpPr>
        <p:spPr>
          <a:xfrm>
            <a:off x="6024000" y="4347786"/>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22" name="Chord 21">
            <a:extLst>
              <a:ext uri="{FF2B5EF4-FFF2-40B4-BE49-F238E27FC236}">
                <a16:creationId xmlns:a16="http://schemas.microsoft.com/office/drawing/2014/main" id="{46F2EDE3-739D-4A16-AF15-B317030F60DF}"/>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2973083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MELINE 2">
    <p:spTree>
      <p:nvGrpSpPr>
        <p:cNvPr id="1" name=""/>
        <p:cNvGrpSpPr/>
        <p:nvPr/>
      </p:nvGrpSpPr>
      <p:grpSpPr>
        <a:xfrm>
          <a:off x="0" y="0"/>
          <a:ext cx="0" cy="0"/>
          <a:chOff x="0" y="0"/>
          <a:chExt cx="0" cy="0"/>
        </a:xfrm>
      </p:grpSpPr>
      <p:sp>
        <p:nvSpPr>
          <p:cNvPr id="32" name="Picture Placeholder 5"/>
          <p:cNvSpPr>
            <a:spLocks noGrp="1"/>
          </p:cNvSpPr>
          <p:nvPr>
            <p:ph type="pic" sz="quarter" idx="16"/>
          </p:nvPr>
        </p:nvSpPr>
        <p:spPr>
          <a:xfrm>
            <a:off x="6545558" y="1333415"/>
            <a:ext cx="1828800" cy="1371599"/>
          </a:xfrm>
          <a:noFill/>
        </p:spPr>
        <p:txBody>
          <a:bodyPr>
            <a:normAutofit/>
          </a:bodyPr>
          <a:lstStyle>
            <a:lvl1pPr>
              <a:defRPr sz="1200"/>
            </a:lvl1pPr>
          </a:lstStyle>
          <a:p>
            <a:endParaRPr lang="en-US" dirty="0"/>
          </a:p>
        </p:txBody>
      </p:sp>
      <p:sp>
        <p:nvSpPr>
          <p:cNvPr id="25" name="Picture Placeholder 5"/>
          <p:cNvSpPr>
            <a:spLocks noGrp="1"/>
          </p:cNvSpPr>
          <p:nvPr>
            <p:ph type="pic" sz="quarter" idx="14"/>
          </p:nvPr>
        </p:nvSpPr>
        <p:spPr>
          <a:xfrm>
            <a:off x="3816902" y="3083170"/>
            <a:ext cx="1828800" cy="1371599"/>
          </a:xfrm>
          <a:noFill/>
        </p:spPr>
        <p:txBody>
          <a:bodyPr>
            <a:normAutofit/>
          </a:bodyPr>
          <a:lstStyle>
            <a:lvl1pPr>
              <a:defRPr sz="1200"/>
            </a:lvl1pPr>
          </a:lstStyle>
          <a:p>
            <a:endParaRPr lang="en-US" dirty="0"/>
          </a:p>
        </p:txBody>
      </p:sp>
      <p:sp>
        <p:nvSpPr>
          <p:cNvPr id="26" name="Picture Placeholder 5"/>
          <p:cNvSpPr>
            <a:spLocks noGrp="1"/>
          </p:cNvSpPr>
          <p:nvPr>
            <p:ph type="pic" sz="quarter" idx="15"/>
          </p:nvPr>
        </p:nvSpPr>
        <p:spPr>
          <a:xfrm>
            <a:off x="6545558" y="4832925"/>
            <a:ext cx="1828800" cy="1371599"/>
          </a:xfrm>
          <a:noFill/>
        </p:spPr>
        <p:txBody>
          <a:bodyPr>
            <a:normAutofit/>
          </a:bodyPr>
          <a:lstStyle>
            <a:lvl1pPr>
              <a:defRPr sz="1200"/>
            </a:lvl1pPr>
          </a:lstStyle>
          <a:p>
            <a:endParaRPr lang="en-US" dirty="0"/>
          </a:p>
        </p:txBody>
      </p:sp>
      <p:cxnSp>
        <p:nvCxnSpPr>
          <p:cNvPr id="22" name="Straight Connector 21"/>
          <p:cNvCxnSpPr/>
          <p:nvPr userDrawn="1"/>
        </p:nvCxnSpPr>
        <p:spPr>
          <a:xfrm>
            <a:off x="6096000" y="-5102"/>
            <a:ext cx="0" cy="685800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4" name="Oval 23"/>
          <p:cNvSpPr/>
          <p:nvPr userDrawn="1"/>
        </p:nvSpPr>
        <p:spPr>
          <a:xfrm flipH="1">
            <a:off x="6023260" y="2559830"/>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28" name="Oval 27"/>
          <p:cNvSpPr/>
          <p:nvPr userDrawn="1"/>
        </p:nvSpPr>
        <p:spPr>
          <a:xfrm>
            <a:off x="6024000" y="4309585"/>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30" name="Oval 29"/>
          <p:cNvSpPr/>
          <p:nvPr userDrawn="1"/>
        </p:nvSpPr>
        <p:spPr>
          <a:xfrm>
            <a:off x="6024000" y="810075"/>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Tree>
    <p:extLst>
      <p:ext uri="{BB962C8B-B14F-4D97-AF65-F5344CB8AC3E}">
        <p14:creationId xmlns:p14="http://schemas.microsoft.com/office/powerpoint/2010/main" val="27698737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MELINE 3">
    <p:spTree>
      <p:nvGrpSpPr>
        <p:cNvPr id="1" name=""/>
        <p:cNvGrpSpPr/>
        <p:nvPr/>
      </p:nvGrpSpPr>
      <p:grpSpPr>
        <a:xfrm>
          <a:off x="0" y="0"/>
          <a:ext cx="0" cy="0"/>
          <a:chOff x="0" y="0"/>
          <a:chExt cx="0" cy="0"/>
        </a:xfrm>
      </p:grpSpPr>
      <p:sp>
        <p:nvSpPr>
          <p:cNvPr id="32" name="Picture Placeholder 5"/>
          <p:cNvSpPr>
            <a:spLocks noGrp="1"/>
          </p:cNvSpPr>
          <p:nvPr>
            <p:ph type="pic" sz="quarter" idx="16"/>
          </p:nvPr>
        </p:nvSpPr>
        <p:spPr>
          <a:xfrm>
            <a:off x="6545558" y="2409560"/>
            <a:ext cx="1828800" cy="1371599"/>
          </a:xfrm>
          <a:noFill/>
        </p:spPr>
        <p:txBody>
          <a:bodyPr>
            <a:normAutofit/>
          </a:bodyPr>
          <a:lstStyle>
            <a:lvl1pPr>
              <a:defRPr sz="1200"/>
            </a:lvl1pPr>
          </a:lstStyle>
          <a:p>
            <a:endParaRPr lang="en-US" dirty="0"/>
          </a:p>
        </p:txBody>
      </p:sp>
      <p:sp>
        <p:nvSpPr>
          <p:cNvPr id="25" name="Picture Placeholder 5"/>
          <p:cNvSpPr>
            <a:spLocks noGrp="1"/>
          </p:cNvSpPr>
          <p:nvPr>
            <p:ph type="pic" sz="quarter" idx="14"/>
          </p:nvPr>
        </p:nvSpPr>
        <p:spPr>
          <a:xfrm>
            <a:off x="3816902" y="1280923"/>
            <a:ext cx="1828800" cy="1371599"/>
          </a:xfrm>
          <a:noFill/>
        </p:spPr>
        <p:txBody>
          <a:bodyPr>
            <a:normAutofit/>
          </a:bodyPr>
          <a:lstStyle>
            <a:lvl1pPr>
              <a:defRPr sz="1200"/>
            </a:lvl1pPr>
          </a:lstStyle>
          <a:p>
            <a:endParaRPr lang="en-US" dirty="0"/>
          </a:p>
        </p:txBody>
      </p:sp>
      <p:cxnSp>
        <p:nvCxnSpPr>
          <p:cNvPr id="17" name="Straight Connector 16"/>
          <p:cNvCxnSpPr>
            <a:stCxn id="20" idx="4"/>
          </p:cNvCxnSpPr>
          <p:nvPr userDrawn="1"/>
        </p:nvCxnSpPr>
        <p:spPr>
          <a:xfrm flipV="1">
            <a:off x="6096000" y="-14655"/>
            <a:ext cx="4820" cy="429768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18" name="Group 17"/>
          <p:cNvGrpSpPr/>
          <p:nvPr userDrawn="1"/>
        </p:nvGrpSpPr>
        <p:grpSpPr>
          <a:xfrm flipV="1">
            <a:off x="5593080" y="4283025"/>
            <a:ext cx="1005840" cy="1005840"/>
            <a:chOff x="9683086" y="3102330"/>
            <a:chExt cx="1091821" cy="1091821"/>
          </a:xfrm>
        </p:grpSpPr>
        <p:sp>
          <p:nvSpPr>
            <p:cNvPr id="19" name="Oval 18"/>
            <p:cNvSpPr/>
            <p:nvPr/>
          </p:nvSpPr>
          <p:spPr>
            <a:xfrm>
              <a:off x="9792268" y="3211512"/>
              <a:ext cx="873457" cy="873457"/>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9683086" y="3102330"/>
              <a:ext cx="1091821" cy="1091821"/>
            </a:xfrm>
            <a:prstGeom prst="ellipse">
              <a:avLst/>
            </a:prstGeom>
            <a:no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Oval 20"/>
          <p:cNvSpPr/>
          <p:nvPr userDrawn="1"/>
        </p:nvSpPr>
        <p:spPr>
          <a:xfrm>
            <a:off x="6024000" y="1886219"/>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27" name="Oval 26"/>
          <p:cNvSpPr/>
          <p:nvPr userDrawn="1"/>
        </p:nvSpPr>
        <p:spPr>
          <a:xfrm flipH="1">
            <a:off x="6023260" y="757583"/>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Tree>
    <p:extLst>
      <p:ext uri="{BB962C8B-B14F-4D97-AF65-F5344CB8AC3E}">
        <p14:creationId xmlns:p14="http://schemas.microsoft.com/office/powerpoint/2010/main" val="32422262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MELINE 4">
    <p:spTree>
      <p:nvGrpSpPr>
        <p:cNvPr id="1" name=""/>
        <p:cNvGrpSpPr/>
        <p:nvPr/>
      </p:nvGrpSpPr>
      <p:grpSpPr>
        <a:xfrm>
          <a:off x="0" y="0"/>
          <a:ext cx="0" cy="0"/>
          <a:chOff x="0" y="0"/>
          <a:chExt cx="0" cy="0"/>
        </a:xfrm>
      </p:grpSpPr>
      <p:sp>
        <p:nvSpPr>
          <p:cNvPr id="16" name="Picture Placeholder 5"/>
          <p:cNvSpPr>
            <a:spLocks noGrp="1"/>
          </p:cNvSpPr>
          <p:nvPr>
            <p:ph type="pic" sz="quarter" idx="16"/>
          </p:nvPr>
        </p:nvSpPr>
        <p:spPr>
          <a:xfrm>
            <a:off x="761992" y="4638636"/>
            <a:ext cx="3382493" cy="1512180"/>
          </a:xfrm>
          <a:noFill/>
        </p:spPr>
        <p:txBody>
          <a:bodyPr>
            <a:normAutofit/>
          </a:bodyPr>
          <a:lstStyle>
            <a:lvl1pPr>
              <a:defRPr sz="1200"/>
            </a:lvl1pPr>
          </a:lstStyle>
          <a:p>
            <a:endParaRPr lang="en-US" dirty="0"/>
          </a:p>
        </p:txBody>
      </p:sp>
      <p:sp>
        <p:nvSpPr>
          <p:cNvPr id="22" name="Picture Placeholder 5"/>
          <p:cNvSpPr>
            <a:spLocks noGrp="1"/>
          </p:cNvSpPr>
          <p:nvPr>
            <p:ph type="pic" sz="quarter" idx="14"/>
          </p:nvPr>
        </p:nvSpPr>
        <p:spPr>
          <a:xfrm>
            <a:off x="761993" y="2671201"/>
            <a:ext cx="3382493" cy="1512180"/>
          </a:xfrm>
          <a:noFill/>
        </p:spPr>
        <p:txBody>
          <a:bodyPr>
            <a:normAutofit/>
          </a:bodyPr>
          <a:lstStyle>
            <a:lvl1pPr>
              <a:defRPr sz="1200"/>
            </a:lvl1pPr>
          </a:lstStyle>
          <a:p>
            <a:endParaRPr lang="en-US" dirty="0"/>
          </a:p>
        </p:txBody>
      </p:sp>
      <p:cxnSp>
        <p:nvCxnSpPr>
          <p:cNvPr id="10" name="Straight Connector 9"/>
          <p:cNvCxnSpPr/>
          <p:nvPr userDrawn="1"/>
        </p:nvCxnSpPr>
        <p:spPr>
          <a:xfrm flipH="1">
            <a:off x="4940531" y="1736036"/>
            <a:ext cx="0" cy="512064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Oval 10"/>
          <p:cNvSpPr/>
          <p:nvPr userDrawn="1"/>
        </p:nvSpPr>
        <p:spPr>
          <a:xfrm flipH="1">
            <a:off x="4863711" y="3357001"/>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12" name="Oval 11"/>
          <p:cNvSpPr/>
          <p:nvPr userDrawn="1"/>
        </p:nvSpPr>
        <p:spPr>
          <a:xfrm flipH="1">
            <a:off x="4863711" y="5324436"/>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cxnSp>
        <p:nvCxnSpPr>
          <p:cNvPr id="15" name="Straight Connector 14"/>
          <p:cNvCxnSpPr/>
          <p:nvPr userDrawn="1"/>
        </p:nvCxnSpPr>
        <p:spPr>
          <a:xfrm rot="16200000">
            <a:off x="5900651" y="775916"/>
            <a:ext cx="0" cy="192024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3" name="Rectangle 22"/>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29" name="Slide Number Placeholder 3"/>
          <p:cNvSpPr>
            <a:spLocks noGrp="1"/>
          </p:cNvSpPr>
          <p:nvPr>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0" name="Title 2"/>
          <p:cNvSpPr>
            <a:spLocks noGrp="1"/>
          </p:cNvSpPr>
          <p:nvPr>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4" name="Chord 13">
            <a:extLst>
              <a:ext uri="{FF2B5EF4-FFF2-40B4-BE49-F238E27FC236}">
                <a16:creationId xmlns:a16="http://schemas.microsoft.com/office/drawing/2014/main" id="{FF4A5057-8EAB-461B-B930-449D6B2CE1A1}"/>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2431974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MELINE 5">
    <p:spTree>
      <p:nvGrpSpPr>
        <p:cNvPr id="1" name=""/>
        <p:cNvGrpSpPr/>
        <p:nvPr/>
      </p:nvGrpSpPr>
      <p:grpSpPr>
        <a:xfrm>
          <a:off x="0" y="0"/>
          <a:ext cx="0" cy="0"/>
          <a:chOff x="0" y="0"/>
          <a:chExt cx="0" cy="0"/>
        </a:xfrm>
      </p:grpSpPr>
      <p:sp>
        <p:nvSpPr>
          <p:cNvPr id="27" name="Picture Placeholder 5"/>
          <p:cNvSpPr>
            <a:spLocks noGrp="1"/>
          </p:cNvSpPr>
          <p:nvPr>
            <p:ph type="pic" sz="quarter" idx="14"/>
          </p:nvPr>
        </p:nvSpPr>
        <p:spPr>
          <a:xfrm>
            <a:off x="761993" y="707185"/>
            <a:ext cx="3382493" cy="1512180"/>
          </a:xfrm>
          <a:noFill/>
        </p:spPr>
        <p:txBody>
          <a:bodyPr>
            <a:normAutofit/>
          </a:bodyPr>
          <a:lstStyle>
            <a:lvl1pPr>
              <a:defRPr sz="1200"/>
            </a:lvl1pPr>
          </a:lstStyle>
          <a:p>
            <a:endParaRPr lang="en-US" dirty="0"/>
          </a:p>
        </p:txBody>
      </p:sp>
      <p:sp>
        <p:nvSpPr>
          <p:cNvPr id="31" name="Picture Placeholder 5"/>
          <p:cNvSpPr>
            <a:spLocks noGrp="1"/>
          </p:cNvSpPr>
          <p:nvPr>
            <p:ph type="pic" sz="quarter" idx="15"/>
          </p:nvPr>
        </p:nvSpPr>
        <p:spPr>
          <a:xfrm>
            <a:off x="761996" y="2671201"/>
            <a:ext cx="3382493" cy="1512180"/>
          </a:xfrm>
          <a:noFill/>
        </p:spPr>
        <p:txBody>
          <a:bodyPr>
            <a:normAutofit/>
          </a:bodyPr>
          <a:lstStyle>
            <a:lvl1pPr>
              <a:defRPr sz="1200"/>
            </a:lvl1pPr>
          </a:lstStyle>
          <a:p>
            <a:endParaRPr lang="en-US" dirty="0"/>
          </a:p>
        </p:txBody>
      </p:sp>
      <p:sp>
        <p:nvSpPr>
          <p:cNvPr id="32" name="Picture Placeholder 5"/>
          <p:cNvSpPr>
            <a:spLocks noGrp="1"/>
          </p:cNvSpPr>
          <p:nvPr>
            <p:ph type="pic" sz="quarter" idx="16"/>
          </p:nvPr>
        </p:nvSpPr>
        <p:spPr>
          <a:xfrm>
            <a:off x="761994" y="4638636"/>
            <a:ext cx="3382493" cy="1512180"/>
          </a:xfrm>
          <a:noFill/>
        </p:spPr>
        <p:txBody>
          <a:bodyPr>
            <a:normAutofit/>
          </a:bodyPr>
          <a:lstStyle>
            <a:lvl1pPr>
              <a:defRPr sz="1200"/>
            </a:lvl1pPr>
          </a:lstStyle>
          <a:p>
            <a:endParaRPr lang="en-US" dirty="0"/>
          </a:p>
        </p:txBody>
      </p:sp>
      <p:cxnSp>
        <p:nvCxnSpPr>
          <p:cNvPr id="14" name="Straight Connector 13"/>
          <p:cNvCxnSpPr/>
          <p:nvPr userDrawn="1"/>
        </p:nvCxnSpPr>
        <p:spPr>
          <a:xfrm flipH="1">
            <a:off x="4940531" y="0"/>
            <a:ext cx="0" cy="6851916"/>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7" name="Oval 16"/>
          <p:cNvSpPr/>
          <p:nvPr userDrawn="1"/>
        </p:nvSpPr>
        <p:spPr>
          <a:xfrm flipH="1">
            <a:off x="4863711" y="3357001"/>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18" name="Oval 17"/>
          <p:cNvSpPr/>
          <p:nvPr userDrawn="1"/>
        </p:nvSpPr>
        <p:spPr>
          <a:xfrm flipH="1">
            <a:off x="4863711" y="5324436"/>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25" name="Oval 24"/>
          <p:cNvSpPr/>
          <p:nvPr userDrawn="1"/>
        </p:nvSpPr>
        <p:spPr>
          <a:xfrm flipH="1">
            <a:off x="4863711" y="1389565"/>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Tree>
    <p:extLst>
      <p:ext uri="{BB962C8B-B14F-4D97-AF65-F5344CB8AC3E}">
        <p14:creationId xmlns:p14="http://schemas.microsoft.com/office/powerpoint/2010/main" val="36132398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MELINE 6">
    <p:spTree>
      <p:nvGrpSpPr>
        <p:cNvPr id="1" name=""/>
        <p:cNvGrpSpPr/>
        <p:nvPr/>
      </p:nvGrpSpPr>
      <p:grpSpPr>
        <a:xfrm>
          <a:off x="0" y="0"/>
          <a:ext cx="0" cy="0"/>
          <a:chOff x="0" y="0"/>
          <a:chExt cx="0" cy="0"/>
        </a:xfrm>
      </p:grpSpPr>
      <p:sp>
        <p:nvSpPr>
          <p:cNvPr id="27" name="Picture Placeholder 5"/>
          <p:cNvSpPr>
            <a:spLocks noGrp="1"/>
          </p:cNvSpPr>
          <p:nvPr>
            <p:ph type="pic" sz="quarter" idx="14"/>
          </p:nvPr>
        </p:nvSpPr>
        <p:spPr>
          <a:xfrm>
            <a:off x="761993" y="707185"/>
            <a:ext cx="3382493" cy="1512180"/>
          </a:xfrm>
          <a:noFill/>
        </p:spPr>
        <p:txBody>
          <a:bodyPr>
            <a:normAutofit/>
          </a:bodyPr>
          <a:lstStyle>
            <a:lvl1pPr>
              <a:defRPr sz="1200"/>
            </a:lvl1pPr>
          </a:lstStyle>
          <a:p>
            <a:endParaRPr lang="en-US" dirty="0"/>
          </a:p>
        </p:txBody>
      </p:sp>
      <p:sp>
        <p:nvSpPr>
          <p:cNvPr id="31" name="Picture Placeholder 5"/>
          <p:cNvSpPr>
            <a:spLocks noGrp="1"/>
          </p:cNvSpPr>
          <p:nvPr>
            <p:ph type="pic" sz="quarter" idx="15"/>
          </p:nvPr>
        </p:nvSpPr>
        <p:spPr>
          <a:xfrm>
            <a:off x="761996" y="2671201"/>
            <a:ext cx="3382493" cy="1512180"/>
          </a:xfrm>
          <a:noFill/>
        </p:spPr>
        <p:txBody>
          <a:bodyPr>
            <a:normAutofit/>
          </a:bodyPr>
          <a:lstStyle>
            <a:lvl1pPr>
              <a:defRPr sz="1200"/>
            </a:lvl1pPr>
          </a:lstStyle>
          <a:p>
            <a:endParaRPr lang="en-US" dirty="0"/>
          </a:p>
        </p:txBody>
      </p:sp>
      <p:cxnSp>
        <p:nvCxnSpPr>
          <p:cNvPr id="11" name="Straight Connector 10"/>
          <p:cNvCxnSpPr/>
          <p:nvPr userDrawn="1"/>
        </p:nvCxnSpPr>
        <p:spPr>
          <a:xfrm flipH="1" flipV="1">
            <a:off x="4940531" y="0"/>
            <a:ext cx="0" cy="512064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Oval 11"/>
          <p:cNvSpPr/>
          <p:nvPr userDrawn="1"/>
        </p:nvSpPr>
        <p:spPr>
          <a:xfrm flipH="1" flipV="1">
            <a:off x="4863711" y="3355675"/>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13" name="Oval 12"/>
          <p:cNvSpPr/>
          <p:nvPr userDrawn="1"/>
        </p:nvSpPr>
        <p:spPr>
          <a:xfrm flipH="1" flipV="1">
            <a:off x="4863711" y="1388240"/>
            <a:ext cx="144000" cy="144000"/>
          </a:xfrm>
          <a:prstGeom prst="ellipse">
            <a:avLst/>
          </a:prstGeom>
          <a:solidFill>
            <a:schemeClr val="bg1"/>
          </a:solidFill>
          <a:ln w="3810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cxnSp>
        <p:nvCxnSpPr>
          <p:cNvPr id="15" name="Straight Connector 14"/>
          <p:cNvCxnSpPr/>
          <p:nvPr userDrawn="1"/>
        </p:nvCxnSpPr>
        <p:spPr>
          <a:xfrm rot="5400000" flipV="1">
            <a:off x="5900651" y="4160520"/>
            <a:ext cx="0" cy="192024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1710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5" name="Rectangle 4"/>
          <p:cNvSpPr/>
          <p:nvPr userDrawn="1"/>
        </p:nvSpPr>
        <p:spPr>
          <a:xfrm>
            <a:off x="11689080" y="431995"/>
            <a:ext cx="502920" cy="4114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endParaRPr>
          </a:p>
        </p:txBody>
      </p:sp>
      <p:sp>
        <p:nvSpPr>
          <p:cNvPr id="4" name="Slide Number Placeholder 3"/>
          <p:cNvSpPr>
            <a:spLocks noGrp="1"/>
          </p:cNvSpPr>
          <p:nvPr userDrawn="1">
            <p:ph type="sldNum" sz="quarter" idx="12"/>
          </p:nvPr>
        </p:nvSpPr>
        <p:spPr>
          <a:xfrm>
            <a:off x="11689080" y="455173"/>
            <a:ext cx="502920" cy="365125"/>
          </a:xfrm>
        </p:spPr>
        <p:txBody>
          <a:bodyPr/>
          <a:lstStyle>
            <a:lvl1pPr algn="ctr">
              <a:defRPr sz="1000">
                <a:solidFill>
                  <a:schemeClr val="bg1"/>
                </a:solidFill>
              </a:defRPr>
            </a:lvl1pPr>
          </a:lstStyle>
          <a:p>
            <a:fld id="{2846B692-D492-460F-8163-36E0AF59E37D}" type="slidenum">
              <a:rPr lang="en-US" smtClean="0"/>
              <a:pPr/>
              <a:t>‹#›</a:t>
            </a:fld>
            <a:endParaRPr lang="en-US"/>
          </a:p>
        </p:txBody>
      </p:sp>
      <p:sp>
        <p:nvSpPr>
          <p:cNvPr id="3" name="Title 2"/>
          <p:cNvSpPr>
            <a:spLocks noGrp="1"/>
          </p:cNvSpPr>
          <p:nvPr userDrawn="1">
            <p:ph type="title"/>
          </p:nvPr>
        </p:nvSpPr>
        <p:spPr>
          <a:xfrm>
            <a:off x="652670" y="401430"/>
            <a:ext cx="10515600" cy="524070"/>
          </a:xfrm>
        </p:spPr>
        <p:txBody>
          <a:bodyPr>
            <a:normAutofit/>
          </a:bodyPr>
          <a:lstStyle>
            <a:lvl1pPr>
              <a:defRPr sz="2800" b="1"/>
            </a:lvl1pPr>
          </a:lstStyle>
          <a:p>
            <a:r>
              <a:rPr lang="en-US" dirty="0"/>
              <a:t>Click to edit Master title style</a:t>
            </a:r>
          </a:p>
        </p:txBody>
      </p:sp>
      <p:sp>
        <p:nvSpPr>
          <p:cNvPr id="10" name="Chord 9">
            <a:extLst>
              <a:ext uri="{FF2B5EF4-FFF2-40B4-BE49-F238E27FC236}">
                <a16:creationId xmlns:a16="http://schemas.microsoft.com/office/drawing/2014/main" id="{D12B358E-9EC7-4574-842D-5E05B40AA017}"/>
              </a:ext>
            </a:extLst>
          </p:cNvPr>
          <p:cNvSpPr/>
          <p:nvPr userDrawn="1"/>
        </p:nvSpPr>
        <p:spPr>
          <a:xfrm rot="12120000">
            <a:off x="-210378" y="427357"/>
            <a:ext cx="420756" cy="420756"/>
          </a:xfrm>
          <a:prstGeom prst="chord">
            <a:avLst>
              <a:gd name="adj1" fmla="val 4126206"/>
              <a:gd name="adj2" fmla="val 14855045"/>
            </a:avLst>
          </a:prstGeom>
          <a:solidFill>
            <a:srgbClr val="0060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1696749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480">
          <p15:clr>
            <a:srgbClr val="FBAE40"/>
          </p15:clr>
        </p15:guide>
        <p15:guide id="4" pos="720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XB">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097118" y="0"/>
            <a:ext cx="6094882" cy="6858000"/>
          </a:xfrm>
        </p:spPr>
        <p:txBody>
          <a:bodyPr>
            <a:normAutofit/>
          </a:bodyPr>
          <a:lstStyle>
            <a:lvl1pPr>
              <a:defRPr sz="1200"/>
            </a:lvl1pPr>
          </a:lstStyle>
          <a:p>
            <a:endParaRPr lang="en-US"/>
          </a:p>
        </p:txBody>
      </p:sp>
    </p:spTree>
    <p:extLst>
      <p:ext uri="{BB962C8B-B14F-4D97-AF65-F5344CB8AC3E}">
        <p14:creationId xmlns:p14="http://schemas.microsoft.com/office/powerpoint/2010/main" val="4073149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X">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5131981" y="0"/>
            <a:ext cx="7060019" cy="6858000"/>
          </a:xfrm>
          <a:custGeom>
            <a:avLst/>
            <a:gdLst>
              <a:gd name="connsiteX0" fmla="*/ 0 w 7060019"/>
              <a:gd name="connsiteY0" fmla="*/ 0 h 6858000"/>
              <a:gd name="connsiteX1" fmla="*/ 7060019 w 7060019"/>
              <a:gd name="connsiteY1" fmla="*/ 0 h 6858000"/>
              <a:gd name="connsiteX2" fmla="*/ 7060019 w 7060019"/>
              <a:gd name="connsiteY2" fmla="*/ 6858000 h 6858000"/>
              <a:gd name="connsiteX3" fmla="*/ 2849525 w 706001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060019" h="6858000">
                <a:moveTo>
                  <a:pt x="0" y="0"/>
                </a:moveTo>
                <a:lnTo>
                  <a:pt x="7060019" y="0"/>
                </a:lnTo>
                <a:lnTo>
                  <a:pt x="7060019" y="6858000"/>
                </a:lnTo>
                <a:lnTo>
                  <a:pt x="2849525" y="6858000"/>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1930436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B">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3983991" y="0"/>
            <a:ext cx="8208007" cy="6858000"/>
          </a:xfrm>
          <a:custGeom>
            <a:avLst/>
            <a:gdLst>
              <a:gd name="connsiteX0" fmla="*/ 0 w 8208007"/>
              <a:gd name="connsiteY0" fmla="*/ 0 h 6858000"/>
              <a:gd name="connsiteX1" fmla="*/ 8208007 w 8208007"/>
              <a:gd name="connsiteY1" fmla="*/ 0 h 6858000"/>
              <a:gd name="connsiteX2" fmla="*/ 8208007 w 8208007"/>
              <a:gd name="connsiteY2" fmla="*/ 3429000 h 6858000"/>
              <a:gd name="connsiteX3" fmla="*/ 8208007 w 8208007"/>
              <a:gd name="connsiteY3" fmla="*/ 6858000 h 6858000"/>
              <a:gd name="connsiteX4" fmla="*/ 4230619 w 8208007"/>
              <a:gd name="connsiteY4" fmla="*/ 6858000 h 6858000"/>
              <a:gd name="connsiteX5" fmla="*/ 2117262 w 8208007"/>
              <a:gd name="connsiteY5" fmla="*/ 3429000 h 6858000"/>
              <a:gd name="connsiteX6" fmla="*/ 2116866 w 8208007"/>
              <a:gd name="connsiteY6" fmla="*/ 3429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208007" h="6858000">
                <a:moveTo>
                  <a:pt x="0" y="0"/>
                </a:moveTo>
                <a:lnTo>
                  <a:pt x="8208007" y="0"/>
                </a:lnTo>
                <a:lnTo>
                  <a:pt x="8208007" y="3429000"/>
                </a:lnTo>
                <a:lnTo>
                  <a:pt x="8208007" y="6858000"/>
                </a:lnTo>
                <a:lnTo>
                  <a:pt x="4230619" y="6858000"/>
                </a:lnTo>
                <a:lnTo>
                  <a:pt x="2117262" y="3429000"/>
                </a:lnTo>
                <a:lnTo>
                  <a:pt x="2116866" y="3429000"/>
                </a:lnTo>
                <a:close/>
              </a:path>
            </a:pathLst>
          </a:custGeom>
        </p:spPr>
        <p:txBody>
          <a:bodyPr wrap="square">
            <a:noAutofit/>
          </a:bodyPr>
          <a:lstStyle>
            <a:lvl1pPr>
              <a:defRPr sz="1200"/>
            </a:lvl1pPr>
          </a:lstStyle>
          <a:p>
            <a:endParaRPr lang="en-US"/>
          </a:p>
        </p:txBody>
      </p:sp>
    </p:spTree>
    <p:extLst>
      <p:ext uri="{BB962C8B-B14F-4D97-AF65-F5344CB8AC3E}">
        <p14:creationId xmlns:p14="http://schemas.microsoft.com/office/powerpoint/2010/main" val="3678545705"/>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6B692-D492-460F-8163-36E0AF59E37D}" type="slidenum">
              <a:rPr lang="en-US" smtClean="0"/>
              <a:t>‹#›</a:t>
            </a:fld>
            <a:endParaRPr lang="en-US"/>
          </a:p>
        </p:txBody>
      </p:sp>
    </p:spTree>
    <p:extLst>
      <p:ext uri="{BB962C8B-B14F-4D97-AF65-F5344CB8AC3E}">
        <p14:creationId xmlns:p14="http://schemas.microsoft.com/office/powerpoint/2010/main" val="3951755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 id="2147483717" r:id="rId57"/>
    <p:sldLayoutId id="2147483718" r:id="rId58"/>
    <p:sldLayoutId id="2147483719" r:id="rId59"/>
    <p:sldLayoutId id="2147483720" r:id="rId60"/>
    <p:sldLayoutId id="2147483721" r:id="rId61"/>
    <p:sldLayoutId id="2147483722" r:id="rId62"/>
    <p:sldLayoutId id="2147483723" r:id="rId63"/>
    <p:sldLayoutId id="2147483724" r:id="rId64"/>
    <p:sldLayoutId id="2147483725" r:id="rId65"/>
    <p:sldLayoutId id="2147483726" r:id="rId66"/>
  </p:sldLayoutIdLst>
  <p:hf hdr="0" ftr="0" dt="0"/>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0" indent="0" algn="l" defTabSz="914400" rtl="0" eaLnBrk="1" latinLnBrk="0" hangingPunct="1">
        <a:lnSpc>
          <a:spcPct val="90000"/>
        </a:lnSpc>
        <a:spcBef>
          <a:spcPts val="1000"/>
        </a:spcBef>
        <a:buClr>
          <a:srgbClr val="0060A3"/>
        </a:buClr>
        <a:buFont typeface="Arial" panose="020B0604020202020204" pitchFamily="34" charset="0"/>
        <a:buNone/>
        <a:defRPr sz="20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Clr>
          <a:srgbClr val="78C0EB"/>
        </a:buClr>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Clr>
          <a:srgbClr val="92D050"/>
        </a:buClr>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Clr>
          <a:srgbClr val="8663DF"/>
        </a:buClr>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EFCEC7-48A2-B991-B4F4-9C18C64871AA}"/>
              </a:ext>
            </a:extLst>
          </p:cNvPr>
          <p:cNvSpPr>
            <a:spLocks noGrp="1"/>
          </p:cNvSpPr>
          <p:nvPr>
            <p:ph type="sldNum" sz="quarter" idx="12"/>
          </p:nvPr>
        </p:nvSpPr>
        <p:spPr/>
        <p:txBody>
          <a:bodyPr/>
          <a:lstStyle/>
          <a:p>
            <a:fld id="{2846B692-D492-460F-8163-36E0AF59E37D}" type="slidenum">
              <a:rPr lang="en-US" smtClean="0"/>
              <a:pPr/>
              <a:t>1</a:t>
            </a:fld>
            <a:endParaRPr lang="en-US"/>
          </a:p>
        </p:txBody>
      </p:sp>
      <p:sp>
        <p:nvSpPr>
          <p:cNvPr id="3" name="Title 2">
            <a:extLst>
              <a:ext uri="{FF2B5EF4-FFF2-40B4-BE49-F238E27FC236}">
                <a16:creationId xmlns:a16="http://schemas.microsoft.com/office/drawing/2014/main" id="{C5FDEF96-A1C0-D4B8-9A72-B29BC19C2A5E}"/>
              </a:ext>
            </a:extLst>
          </p:cNvPr>
          <p:cNvSpPr>
            <a:spLocks noGrp="1"/>
          </p:cNvSpPr>
          <p:nvPr>
            <p:ph type="title"/>
          </p:nvPr>
        </p:nvSpPr>
        <p:spPr>
          <a:xfrm>
            <a:off x="570374" y="0"/>
            <a:ext cx="10515600" cy="5103258"/>
          </a:xfrm>
        </p:spPr>
        <p:txBody>
          <a:bodyPr>
            <a:normAutofit/>
          </a:bodyPr>
          <a:lstStyle/>
          <a:p>
            <a:pPr algn="ctr"/>
            <a:r>
              <a:rPr lang="en-US" b="0" kern="1400" spc="-50" dirty="0">
                <a:effectLst/>
                <a:latin typeface="Calibri Light" panose="020F0302020204030204" pitchFamily="34" charset="0"/>
                <a:ea typeface="Times New Roman" panose="02020603050405020304" pitchFamily="18" charset="0"/>
                <a:cs typeface="Times New Roman" panose="02020603050405020304" pitchFamily="18" charset="0"/>
              </a:rPr>
              <a:t>Training Event:</a:t>
            </a:r>
            <a:br>
              <a:rPr lang="en-US" kern="1400" spc="-50" dirty="0">
                <a:effectLst/>
                <a:latin typeface="Calibri Light" panose="020F0302020204030204" pitchFamily="34" charset="0"/>
                <a:ea typeface="Times New Roman" panose="02020603050405020304" pitchFamily="18" charset="0"/>
                <a:cs typeface="Times New Roman" panose="02020603050405020304" pitchFamily="18" charset="0"/>
              </a:rPr>
            </a:br>
            <a:r>
              <a:rPr lang="en-US" b="0" kern="1400" spc="-50" dirty="0">
                <a:effectLst/>
                <a:latin typeface="Calibri Light" panose="020F0302020204030204" pitchFamily="34" charset="0"/>
                <a:ea typeface="Times New Roman" panose="02020603050405020304" pitchFamily="18" charset="0"/>
                <a:cs typeface="Times New Roman" panose="02020603050405020304" pitchFamily="18" charset="0"/>
              </a:rPr>
              <a:t>Developing Sustainable Partnerships with U.S. HEIs and International Student Services to Increase Student Mobility</a:t>
            </a:r>
            <a:br>
              <a:rPr lang="en-US" b="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r>
              <a:rPr lang="en-US" b="0" kern="1400" spc="-50" dirty="0">
                <a:effectLst/>
                <a:latin typeface="Calibri Light" panose="020F0302020204030204" pitchFamily="34" charset="0"/>
                <a:ea typeface="Times New Roman" panose="02020603050405020304" pitchFamily="18" charset="0"/>
                <a:cs typeface="Times New Roman" panose="02020603050405020304" pitchFamily="18" charset="0"/>
              </a:rPr>
              <a:t>March 19, 2025</a:t>
            </a:r>
            <a:br>
              <a:rPr lang="en-US" sz="4400" b="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br>
              <a:rPr lang="en-US" sz="4400" b="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r>
              <a:rPr lang="en-US" sz="5400" kern="1400" spc="-50" dirty="0">
                <a:effectLst/>
                <a:latin typeface="Calibri Light" panose="020F0302020204030204" pitchFamily="34" charset="0"/>
                <a:ea typeface="Times New Roman" panose="02020603050405020304" pitchFamily="18" charset="0"/>
                <a:cs typeface="Times New Roman" panose="02020603050405020304" pitchFamily="18" charset="0"/>
              </a:rPr>
              <a:t>Pre-Training Survey for Finnish HEI Representatives</a:t>
            </a:r>
            <a:br>
              <a:rPr lang="en-FI" sz="180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endParaRPr lang="en-FI" dirty="0"/>
          </a:p>
        </p:txBody>
      </p:sp>
    </p:spTree>
    <p:extLst>
      <p:ext uri="{BB962C8B-B14F-4D97-AF65-F5344CB8AC3E}">
        <p14:creationId xmlns:p14="http://schemas.microsoft.com/office/powerpoint/2010/main" val="2675031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28" name="TextBox 27">
            <a:extLst>
              <a:ext uri="{FF2B5EF4-FFF2-40B4-BE49-F238E27FC236}">
                <a16:creationId xmlns:a16="http://schemas.microsoft.com/office/drawing/2014/main" id="{6BBF1D39-5C3B-864E-0387-81D998194B8A}"/>
              </a:ext>
            </a:extLst>
          </p:cNvPr>
          <p:cNvSpPr txBox="1"/>
          <p:nvPr/>
        </p:nvSpPr>
        <p:spPr>
          <a:xfrm>
            <a:off x="758952" y="5531376"/>
            <a:ext cx="5961888" cy="646331"/>
          </a:xfrm>
          <a:prstGeom prst="rect">
            <a:avLst/>
          </a:prstGeom>
          <a:noFill/>
        </p:spPr>
        <p:txBody>
          <a:bodyPr wrap="square" rtlCol="0">
            <a:spAutoFit/>
          </a:bodyPr>
          <a:lstStyle/>
          <a:p>
            <a:r>
              <a:rPr lang="en-US" dirty="0">
                <a:solidFill>
                  <a:schemeClr val="tx2"/>
                </a:solidFill>
              </a:rPr>
              <a:t>Total responses: 23</a:t>
            </a:r>
          </a:p>
          <a:p>
            <a:r>
              <a:rPr lang="en-US" dirty="0">
                <a:solidFill>
                  <a:schemeClr val="tx2"/>
                </a:solidFill>
              </a:rPr>
              <a:t>Responders were allowed to choose multiple options</a:t>
            </a:r>
          </a:p>
        </p:txBody>
      </p:sp>
      <p:graphicFrame>
        <p:nvGraphicFramePr>
          <p:cNvPr id="29" name="Chart 28">
            <a:extLst>
              <a:ext uri="{FF2B5EF4-FFF2-40B4-BE49-F238E27FC236}">
                <a16:creationId xmlns:a16="http://schemas.microsoft.com/office/drawing/2014/main" id="{8091AD0C-9F94-6FAD-FEDE-81415C92D8B7}"/>
              </a:ext>
            </a:extLst>
          </p:cNvPr>
          <p:cNvGraphicFramePr>
            <a:graphicFrameLocks/>
          </p:cNvGraphicFramePr>
          <p:nvPr>
            <p:extLst>
              <p:ext uri="{D42A27DB-BD31-4B8C-83A1-F6EECF244321}">
                <p14:modId xmlns:p14="http://schemas.microsoft.com/office/powerpoint/2010/main" val="2585651961"/>
              </p:ext>
            </p:extLst>
          </p:nvPr>
        </p:nvGraphicFramePr>
        <p:xfrm>
          <a:off x="345948" y="820298"/>
          <a:ext cx="11594592" cy="45171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295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28" name="TextBox 27">
            <a:extLst>
              <a:ext uri="{FF2B5EF4-FFF2-40B4-BE49-F238E27FC236}">
                <a16:creationId xmlns:a16="http://schemas.microsoft.com/office/drawing/2014/main" id="{6BBF1D39-5C3B-864E-0387-81D998194B8A}"/>
              </a:ext>
            </a:extLst>
          </p:cNvPr>
          <p:cNvSpPr txBox="1"/>
          <p:nvPr/>
        </p:nvSpPr>
        <p:spPr>
          <a:xfrm>
            <a:off x="758952" y="5531376"/>
            <a:ext cx="5961888" cy="646331"/>
          </a:xfrm>
          <a:prstGeom prst="rect">
            <a:avLst/>
          </a:prstGeom>
          <a:noFill/>
        </p:spPr>
        <p:txBody>
          <a:bodyPr wrap="square" rtlCol="0">
            <a:spAutoFit/>
          </a:bodyPr>
          <a:lstStyle/>
          <a:p>
            <a:r>
              <a:rPr lang="en-US" dirty="0">
                <a:solidFill>
                  <a:schemeClr val="tx2"/>
                </a:solidFill>
              </a:rPr>
              <a:t>Total responses: 23</a:t>
            </a:r>
          </a:p>
          <a:p>
            <a:r>
              <a:rPr lang="en-US" dirty="0">
                <a:solidFill>
                  <a:schemeClr val="tx2"/>
                </a:solidFill>
              </a:rPr>
              <a:t>Responders were allowed to choose multiple options</a:t>
            </a:r>
          </a:p>
        </p:txBody>
      </p:sp>
      <p:graphicFrame>
        <p:nvGraphicFramePr>
          <p:cNvPr id="3" name="Chart 2">
            <a:extLst>
              <a:ext uri="{FF2B5EF4-FFF2-40B4-BE49-F238E27FC236}">
                <a16:creationId xmlns:a16="http://schemas.microsoft.com/office/drawing/2014/main" id="{F4EF3F10-518E-2917-9C0B-E0F2712E7384}"/>
              </a:ext>
            </a:extLst>
          </p:cNvPr>
          <p:cNvGraphicFramePr>
            <a:graphicFrameLocks/>
          </p:cNvGraphicFramePr>
          <p:nvPr>
            <p:extLst>
              <p:ext uri="{D42A27DB-BD31-4B8C-83A1-F6EECF244321}">
                <p14:modId xmlns:p14="http://schemas.microsoft.com/office/powerpoint/2010/main" val="2490132771"/>
              </p:ext>
            </p:extLst>
          </p:nvPr>
        </p:nvGraphicFramePr>
        <p:xfrm>
          <a:off x="356616" y="680293"/>
          <a:ext cx="11018520" cy="47110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080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4" name="TextBox 3">
            <a:extLst>
              <a:ext uri="{FF2B5EF4-FFF2-40B4-BE49-F238E27FC236}">
                <a16:creationId xmlns:a16="http://schemas.microsoft.com/office/drawing/2014/main" id="{979A79E6-DBBA-3373-643E-0220A4924540}"/>
              </a:ext>
            </a:extLst>
          </p:cNvPr>
          <p:cNvSpPr txBox="1"/>
          <p:nvPr/>
        </p:nvSpPr>
        <p:spPr>
          <a:xfrm>
            <a:off x="612648" y="1508185"/>
            <a:ext cx="9098280" cy="400110"/>
          </a:xfrm>
          <a:prstGeom prst="rect">
            <a:avLst/>
          </a:prstGeom>
          <a:noFill/>
        </p:spPr>
        <p:txBody>
          <a:bodyPr wrap="square" rtlCol="0">
            <a:spAutoFit/>
          </a:bodyPr>
          <a:lstStyle/>
          <a:p>
            <a:r>
              <a:rPr lang="en-US" sz="2000" b="1" dirty="0"/>
              <a:t>If you selected Lack of funding or other resources, please explain</a:t>
            </a:r>
            <a:endParaRPr lang="en-FI" sz="2000" b="1" dirty="0"/>
          </a:p>
        </p:txBody>
      </p:sp>
      <p:sp>
        <p:nvSpPr>
          <p:cNvPr id="6" name="TextBox 5">
            <a:extLst>
              <a:ext uri="{FF2B5EF4-FFF2-40B4-BE49-F238E27FC236}">
                <a16:creationId xmlns:a16="http://schemas.microsoft.com/office/drawing/2014/main" id="{078F024B-AC45-B45B-5A1E-E477FA0A1BDD}"/>
              </a:ext>
            </a:extLst>
          </p:cNvPr>
          <p:cNvSpPr txBox="1"/>
          <p:nvPr/>
        </p:nvSpPr>
        <p:spPr>
          <a:xfrm>
            <a:off x="518160" y="2570777"/>
            <a:ext cx="10600944" cy="2308324"/>
          </a:xfrm>
          <a:prstGeom prst="rect">
            <a:avLst/>
          </a:prstGeom>
          <a:noFill/>
        </p:spPr>
        <p:txBody>
          <a:bodyPr wrap="square">
            <a:spAutoFit/>
          </a:bodyPr>
          <a:lstStyle/>
          <a:p>
            <a:pPr marL="285750" indent="-285750">
              <a:buFont typeface="Arial" panose="020B0604020202020204" pitchFamily="34" charset="0"/>
              <a:buChar char="•"/>
            </a:pPr>
            <a:r>
              <a:rPr lang="en-US" dirty="0"/>
              <a:t>Especially working with top US MBA schools the </a:t>
            </a:r>
            <a:r>
              <a:rPr lang="en-US" dirty="0">
                <a:solidFill>
                  <a:srgbClr val="00B050"/>
                </a:solidFill>
              </a:rPr>
              <a:t>expectations regarding services </a:t>
            </a:r>
            <a:r>
              <a:rPr lang="en-US" dirty="0"/>
              <a:t>are far beyond what we are able to provide. MBA students pay a high tuition fee and expect services accordingly. </a:t>
            </a:r>
          </a:p>
          <a:p>
            <a:endParaRPr lang="en-US" dirty="0"/>
          </a:p>
          <a:p>
            <a:pPr marL="285750" indent="-285750">
              <a:buFont typeface="Arial" panose="020B0604020202020204" pitchFamily="34" charset="0"/>
              <a:buChar char="•"/>
            </a:pPr>
            <a:r>
              <a:rPr lang="en-US" dirty="0">
                <a:solidFill>
                  <a:srgbClr val="00B050"/>
                </a:solidFill>
              </a:rPr>
              <a:t>Also resources are quite limited to negotiate new agreements with US institutions</a:t>
            </a:r>
            <a:r>
              <a:rPr lang="en-US" dirty="0"/>
              <a:t>, which takes a lot of more time than partnerships in Europe, Erasmus is very heavy on paper work nowadays and we would </a:t>
            </a:r>
            <a:r>
              <a:rPr lang="en-US" dirty="0">
                <a:solidFill>
                  <a:srgbClr val="00B050"/>
                </a:solidFill>
              </a:rPr>
              <a:t>need to have a person focusing only on exchanges to North America</a:t>
            </a:r>
            <a:r>
              <a:rPr lang="en-US" dirty="0"/>
              <a:t>.</a:t>
            </a:r>
          </a:p>
          <a:p>
            <a:pPr marL="285750" indent="-285750">
              <a:buFont typeface="Arial" panose="020B0604020202020204" pitchFamily="34" charset="0"/>
              <a:buChar char="•"/>
            </a:pPr>
            <a:endParaRPr lang="en-US" dirty="0"/>
          </a:p>
        </p:txBody>
      </p:sp>
      <p:sp>
        <p:nvSpPr>
          <p:cNvPr id="7" name="TextBox 6">
            <a:extLst>
              <a:ext uri="{FF2B5EF4-FFF2-40B4-BE49-F238E27FC236}">
                <a16:creationId xmlns:a16="http://schemas.microsoft.com/office/drawing/2014/main" id="{D14BABF8-C278-C079-1675-B601524C33F2}"/>
              </a:ext>
            </a:extLst>
          </p:cNvPr>
          <p:cNvSpPr txBox="1"/>
          <p:nvPr/>
        </p:nvSpPr>
        <p:spPr>
          <a:xfrm>
            <a:off x="335280" y="314569"/>
            <a:ext cx="10287000" cy="646331"/>
          </a:xfrm>
          <a:prstGeom prst="rect">
            <a:avLst/>
          </a:prstGeom>
          <a:noFill/>
        </p:spPr>
        <p:txBody>
          <a:bodyPr wrap="square" rtlCol="0">
            <a:spAutoFit/>
          </a:bodyPr>
          <a:lstStyle/>
          <a:p>
            <a:r>
              <a:rPr lang="en-US" sz="1800" b="1" dirty="0"/>
              <a:t>What type of challenges has your institution faced in establishing and maintaining partnerships with U.S. universities? </a:t>
            </a:r>
          </a:p>
        </p:txBody>
      </p:sp>
    </p:spTree>
    <p:extLst>
      <p:ext uri="{BB962C8B-B14F-4D97-AF65-F5344CB8AC3E}">
        <p14:creationId xmlns:p14="http://schemas.microsoft.com/office/powerpoint/2010/main" val="777054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28" name="TextBox 27">
            <a:extLst>
              <a:ext uri="{FF2B5EF4-FFF2-40B4-BE49-F238E27FC236}">
                <a16:creationId xmlns:a16="http://schemas.microsoft.com/office/drawing/2014/main" id="{6BBF1D39-5C3B-864E-0387-81D998194B8A}"/>
              </a:ext>
            </a:extLst>
          </p:cNvPr>
          <p:cNvSpPr txBox="1"/>
          <p:nvPr/>
        </p:nvSpPr>
        <p:spPr>
          <a:xfrm>
            <a:off x="338328" y="5968097"/>
            <a:ext cx="5961888" cy="646331"/>
          </a:xfrm>
          <a:prstGeom prst="rect">
            <a:avLst/>
          </a:prstGeom>
          <a:noFill/>
        </p:spPr>
        <p:txBody>
          <a:bodyPr wrap="square" rtlCol="0">
            <a:spAutoFit/>
          </a:bodyPr>
          <a:lstStyle/>
          <a:p>
            <a:r>
              <a:rPr lang="en-US" dirty="0">
                <a:solidFill>
                  <a:schemeClr val="tx2"/>
                </a:solidFill>
              </a:rPr>
              <a:t>Total responses: 23</a:t>
            </a:r>
          </a:p>
          <a:p>
            <a:r>
              <a:rPr lang="en-US" dirty="0">
                <a:solidFill>
                  <a:schemeClr val="tx2"/>
                </a:solidFill>
              </a:rPr>
              <a:t>Responders were allowed to choose multiple options</a:t>
            </a:r>
          </a:p>
        </p:txBody>
      </p:sp>
      <p:graphicFrame>
        <p:nvGraphicFramePr>
          <p:cNvPr id="4" name="Chart 3">
            <a:extLst>
              <a:ext uri="{FF2B5EF4-FFF2-40B4-BE49-F238E27FC236}">
                <a16:creationId xmlns:a16="http://schemas.microsoft.com/office/drawing/2014/main" id="{478E8DAF-A61F-0109-CC65-36F99F867991}"/>
              </a:ext>
            </a:extLst>
          </p:cNvPr>
          <p:cNvGraphicFramePr>
            <a:graphicFrameLocks/>
          </p:cNvGraphicFramePr>
          <p:nvPr>
            <p:extLst>
              <p:ext uri="{D42A27DB-BD31-4B8C-83A1-F6EECF244321}">
                <p14:modId xmlns:p14="http://schemas.microsoft.com/office/powerpoint/2010/main" val="1512898906"/>
              </p:ext>
            </p:extLst>
          </p:nvPr>
        </p:nvGraphicFramePr>
        <p:xfrm>
          <a:off x="164592" y="243572"/>
          <a:ext cx="11887200" cy="55811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65383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4" name="TextBox 3">
            <a:extLst>
              <a:ext uri="{FF2B5EF4-FFF2-40B4-BE49-F238E27FC236}">
                <a16:creationId xmlns:a16="http://schemas.microsoft.com/office/drawing/2014/main" id="{979A79E6-DBBA-3373-643E-0220A4924540}"/>
              </a:ext>
            </a:extLst>
          </p:cNvPr>
          <p:cNvSpPr txBox="1"/>
          <p:nvPr/>
        </p:nvSpPr>
        <p:spPr>
          <a:xfrm>
            <a:off x="612648" y="1010851"/>
            <a:ext cx="9098280" cy="400110"/>
          </a:xfrm>
          <a:prstGeom prst="rect">
            <a:avLst/>
          </a:prstGeom>
          <a:noFill/>
        </p:spPr>
        <p:txBody>
          <a:bodyPr wrap="square" rtlCol="0">
            <a:spAutoFit/>
          </a:bodyPr>
          <a:lstStyle/>
          <a:p>
            <a:r>
              <a:rPr lang="en-US" sz="2000" b="1" dirty="0"/>
              <a:t>If you selected Lack of resources, please explain</a:t>
            </a:r>
            <a:endParaRPr lang="en-FI" sz="2000" b="1" dirty="0"/>
          </a:p>
        </p:txBody>
      </p:sp>
      <p:sp>
        <p:nvSpPr>
          <p:cNvPr id="6" name="TextBox 5">
            <a:extLst>
              <a:ext uri="{FF2B5EF4-FFF2-40B4-BE49-F238E27FC236}">
                <a16:creationId xmlns:a16="http://schemas.microsoft.com/office/drawing/2014/main" id="{078F024B-AC45-B45B-5A1E-E477FA0A1BDD}"/>
              </a:ext>
            </a:extLst>
          </p:cNvPr>
          <p:cNvSpPr txBox="1"/>
          <p:nvPr/>
        </p:nvSpPr>
        <p:spPr>
          <a:xfrm>
            <a:off x="384048" y="1601513"/>
            <a:ext cx="11704320" cy="4801314"/>
          </a:xfrm>
          <a:prstGeom prst="rect">
            <a:avLst/>
          </a:prstGeom>
          <a:noFill/>
        </p:spPr>
        <p:txBody>
          <a:bodyPr wrap="square">
            <a:spAutoFit/>
          </a:bodyPr>
          <a:lstStyle/>
          <a:p>
            <a:pPr marL="285750" indent="-285750">
              <a:buFont typeface="Arial" panose="020B0604020202020204" pitchFamily="34" charset="0"/>
              <a:buChar char="•"/>
            </a:pPr>
            <a:r>
              <a:rPr lang="en-US" dirty="0">
                <a:solidFill>
                  <a:srgbClr val="00B050"/>
                </a:solidFill>
              </a:rPr>
              <a:t>For US institutions you may need to tailor a specific course offering with extra services</a:t>
            </a:r>
            <a:r>
              <a:rPr lang="en-US" dirty="0"/>
              <a:t>. </a:t>
            </a:r>
            <a:br>
              <a:rPr lang="en-US" dirty="0"/>
            </a:br>
            <a:endParaRPr lang="en-US" dirty="0"/>
          </a:p>
          <a:p>
            <a:pPr marL="285750" indent="-285750">
              <a:buFont typeface="Arial" panose="020B0604020202020204" pitchFamily="34" charset="0"/>
              <a:buChar char="•"/>
            </a:pPr>
            <a:r>
              <a:rPr lang="en-US" dirty="0"/>
              <a:t>There's not enough funding to efficiently market Finnish Universities in the US and for Finnish students the tuition fees are often too high.</a:t>
            </a:r>
            <a:br>
              <a:rPr lang="en-US" dirty="0"/>
            </a:br>
            <a:endParaRPr lang="en-US" dirty="0"/>
          </a:p>
          <a:p>
            <a:pPr marL="285750" indent="-285750">
              <a:buFont typeface="Arial" panose="020B0604020202020204" pitchFamily="34" charset="0"/>
              <a:buChar char="•"/>
            </a:pPr>
            <a:r>
              <a:rPr lang="en-US" dirty="0"/>
              <a:t>We cannot guarantee an exchange place for anyone, so the selection process is quite competitive, as our education is based on individual guidance and specific workshop and studio spaces.</a:t>
            </a:r>
            <a:br>
              <a:rPr lang="en-US" dirty="0"/>
            </a:br>
            <a:endParaRPr lang="en-US" dirty="0"/>
          </a:p>
          <a:p>
            <a:pPr marL="285750" indent="-285750">
              <a:buFont typeface="Arial" panose="020B0604020202020204" pitchFamily="34" charset="0"/>
              <a:buChar char="•"/>
            </a:pPr>
            <a:r>
              <a:rPr lang="en-US" dirty="0"/>
              <a:t>We can only fund one full year Scholar Award. </a:t>
            </a:r>
            <a:br>
              <a:rPr lang="en-US" dirty="0"/>
            </a:br>
            <a:endParaRPr lang="en-US" dirty="0"/>
          </a:p>
          <a:p>
            <a:pPr marL="285750" indent="-285750">
              <a:buFont typeface="Arial" panose="020B0604020202020204" pitchFamily="34" charset="0"/>
              <a:buChar char="•"/>
            </a:pPr>
            <a:r>
              <a:rPr lang="en-US" dirty="0"/>
              <a:t>In case U.S. HEI is not offering scholarship or financial grant for students wishing to go on exchange semester in Finland</a:t>
            </a:r>
            <a:br>
              <a:rPr lang="en-US" dirty="0"/>
            </a:br>
            <a:endParaRPr lang="en-US" dirty="0"/>
          </a:p>
          <a:p>
            <a:pPr marL="285750" indent="-285750">
              <a:buFont typeface="Arial" panose="020B0604020202020204" pitchFamily="34" charset="0"/>
              <a:buChar char="•"/>
            </a:pPr>
            <a:r>
              <a:rPr lang="en-US" dirty="0"/>
              <a:t>The exchanges are being funded mostly by institution's own budget and for example there are </a:t>
            </a:r>
            <a:r>
              <a:rPr lang="en-US" dirty="0">
                <a:solidFill>
                  <a:srgbClr val="00B050"/>
                </a:solidFill>
              </a:rPr>
              <a:t>not enough funding to cover the travels from the staff which would be more important when establishing connections</a:t>
            </a:r>
            <a:r>
              <a:rPr lang="en-US" dirty="0"/>
              <a:t>. </a:t>
            </a:r>
            <a:r>
              <a:rPr lang="en-US" dirty="0">
                <a:solidFill>
                  <a:srgbClr val="00B050"/>
                </a:solidFill>
              </a:rPr>
              <a:t>Also resources are quite limited to negotiate new agreements with US institutions, which takes a lot of more time than partnerships in Europe.</a:t>
            </a:r>
          </a:p>
        </p:txBody>
      </p:sp>
      <p:sp>
        <p:nvSpPr>
          <p:cNvPr id="7" name="TextBox 6">
            <a:extLst>
              <a:ext uri="{FF2B5EF4-FFF2-40B4-BE49-F238E27FC236}">
                <a16:creationId xmlns:a16="http://schemas.microsoft.com/office/drawing/2014/main" id="{D14BABF8-C278-C079-1675-B601524C33F2}"/>
              </a:ext>
            </a:extLst>
          </p:cNvPr>
          <p:cNvSpPr txBox="1"/>
          <p:nvPr/>
        </p:nvSpPr>
        <p:spPr>
          <a:xfrm>
            <a:off x="384048" y="455173"/>
            <a:ext cx="10287000" cy="369332"/>
          </a:xfrm>
          <a:prstGeom prst="rect">
            <a:avLst/>
          </a:prstGeom>
          <a:noFill/>
        </p:spPr>
        <p:txBody>
          <a:bodyPr wrap="square" rtlCol="0">
            <a:spAutoFit/>
          </a:bodyPr>
          <a:lstStyle/>
          <a:p>
            <a:r>
              <a:rPr lang="en-US" sz="1800" b="1" dirty="0"/>
              <a:t>What kind of challenges has your institution faced in recruiting students from the U.S.?</a:t>
            </a:r>
          </a:p>
        </p:txBody>
      </p:sp>
    </p:spTree>
    <p:extLst>
      <p:ext uri="{BB962C8B-B14F-4D97-AF65-F5344CB8AC3E}">
        <p14:creationId xmlns:p14="http://schemas.microsoft.com/office/powerpoint/2010/main" val="359508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4" name="TextBox 3">
            <a:extLst>
              <a:ext uri="{FF2B5EF4-FFF2-40B4-BE49-F238E27FC236}">
                <a16:creationId xmlns:a16="http://schemas.microsoft.com/office/drawing/2014/main" id="{979A79E6-DBBA-3373-643E-0220A4924540}"/>
              </a:ext>
            </a:extLst>
          </p:cNvPr>
          <p:cNvSpPr txBox="1"/>
          <p:nvPr/>
        </p:nvSpPr>
        <p:spPr>
          <a:xfrm>
            <a:off x="594360" y="393132"/>
            <a:ext cx="9098280" cy="400110"/>
          </a:xfrm>
          <a:prstGeom prst="rect">
            <a:avLst/>
          </a:prstGeom>
          <a:noFill/>
        </p:spPr>
        <p:txBody>
          <a:bodyPr wrap="square" rtlCol="0">
            <a:spAutoFit/>
          </a:bodyPr>
          <a:lstStyle/>
          <a:p>
            <a:r>
              <a:rPr lang="en-US" sz="2000" b="1" dirty="0"/>
              <a:t>What specific themes do you wish the training to focus on?</a:t>
            </a:r>
            <a:endParaRPr lang="en-FI" sz="2000" b="1" dirty="0"/>
          </a:p>
        </p:txBody>
      </p:sp>
      <p:sp>
        <p:nvSpPr>
          <p:cNvPr id="6" name="TextBox 5">
            <a:extLst>
              <a:ext uri="{FF2B5EF4-FFF2-40B4-BE49-F238E27FC236}">
                <a16:creationId xmlns:a16="http://schemas.microsoft.com/office/drawing/2014/main" id="{078F024B-AC45-B45B-5A1E-E477FA0A1BDD}"/>
              </a:ext>
            </a:extLst>
          </p:cNvPr>
          <p:cNvSpPr txBox="1"/>
          <p:nvPr/>
        </p:nvSpPr>
        <p:spPr>
          <a:xfrm>
            <a:off x="243840" y="804731"/>
            <a:ext cx="11704320" cy="5909310"/>
          </a:xfrm>
          <a:prstGeom prst="rect">
            <a:avLst/>
          </a:prstGeom>
          <a:noFill/>
        </p:spPr>
        <p:txBody>
          <a:bodyPr wrap="square">
            <a:spAutoFit/>
          </a:bodyPr>
          <a:lstStyle/>
          <a:p>
            <a:pPr marL="285750" indent="-285750">
              <a:buFont typeface="Arial" panose="020B0604020202020204" pitchFamily="34" charset="0"/>
              <a:buChar char="•"/>
            </a:pPr>
            <a:r>
              <a:rPr lang="en-US" dirty="0">
                <a:solidFill>
                  <a:srgbClr val="00B050"/>
                </a:solidFill>
              </a:rPr>
              <a:t>Exchange student agreements with bigger universities </a:t>
            </a:r>
            <a:r>
              <a:rPr lang="en-US" dirty="0"/>
              <a:t>and at least top 800 in the Times Higher Education ranking (not small colleges)</a:t>
            </a:r>
          </a:p>
          <a:p>
            <a:pPr marL="285750" indent="-285750">
              <a:buFont typeface="Arial" panose="020B0604020202020204" pitchFamily="34" charset="0"/>
              <a:buChar char="•"/>
            </a:pPr>
            <a:r>
              <a:rPr lang="en-US" dirty="0"/>
              <a:t>Use of analytics to manage international partnerships. Benchmark couple of </a:t>
            </a:r>
            <a:r>
              <a:rPr lang="en-US" dirty="0" err="1"/>
              <a:t>consepts</a:t>
            </a:r>
            <a:r>
              <a:rPr lang="en-US" dirty="0"/>
              <a:t> that work with US institutions (how to balance student exchanges with different proposals)</a:t>
            </a:r>
          </a:p>
          <a:p>
            <a:pPr marL="285750" indent="-285750">
              <a:buFont typeface="Arial" panose="020B0604020202020204" pitchFamily="34" charset="0"/>
              <a:buChar char="•"/>
            </a:pPr>
            <a:r>
              <a:rPr lang="en-US" dirty="0"/>
              <a:t>"The imbalance problem mentioned above; </a:t>
            </a:r>
            <a:r>
              <a:rPr lang="en-US" dirty="0">
                <a:solidFill>
                  <a:srgbClr val="00B050"/>
                </a:solidFill>
              </a:rPr>
              <a:t>How to find a suitable partner from the U.S. with similar interests in student mobilities (semester-long exchanges) </a:t>
            </a:r>
            <a:r>
              <a:rPr lang="en-US" dirty="0"/>
              <a:t>Possibilities in using Summer/Winter Schools for balances"</a:t>
            </a:r>
          </a:p>
          <a:p>
            <a:pPr marL="285750" indent="-285750">
              <a:buFont typeface="Arial" panose="020B0604020202020204" pitchFamily="34" charset="0"/>
              <a:buChar char="•"/>
            </a:pPr>
            <a:r>
              <a:rPr lang="en-US" dirty="0">
                <a:solidFill>
                  <a:srgbClr val="00B050"/>
                </a:solidFill>
              </a:rPr>
              <a:t>How to approach U.S. institutions, what kind of collaboration they are interested in</a:t>
            </a:r>
          </a:p>
          <a:p>
            <a:pPr marL="285750" indent="-285750">
              <a:buFont typeface="Arial" panose="020B0604020202020204" pitchFamily="34" charset="0"/>
              <a:buChar char="•"/>
            </a:pPr>
            <a:r>
              <a:rPr lang="en-US" dirty="0">
                <a:solidFill>
                  <a:srgbClr val="00B050"/>
                </a:solidFill>
              </a:rPr>
              <a:t>How to find and contact U.S. institutions which are interested in Joint/Double degree collaboration with Finnish institutions.</a:t>
            </a:r>
          </a:p>
          <a:p>
            <a:pPr marL="285750" indent="-285750">
              <a:buFont typeface="Arial" panose="020B0604020202020204" pitchFamily="34" charset="0"/>
              <a:buChar char="•"/>
            </a:pPr>
            <a:r>
              <a:rPr lang="en-US" dirty="0"/>
              <a:t>Finding ways to increase the student mobility, finding ways to support all kinds of collaborations</a:t>
            </a:r>
          </a:p>
          <a:p>
            <a:pPr marL="285750" indent="-285750">
              <a:buFont typeface="Arial" panose="020B0604020202020204" pitchFamily="34" charset="0"/>
              <a:buChar char="•"/>
            </a:pPr>
            <a:r>
              <a:rPr lang="en-US" dirty="0"/>
              <a:t>How to reach US institutions and start negotiations for student exchange collaboration. Often times in discussions there seems to be an interest from the US institutions, but in reality, it's hard to start new partnerships.</a:t>
            </a:r>
          </a:p>
          <a:p>
            <a:pPr marL="285750" indent="-285750">
              <a:buFont typeface="Arial" panose="020B0604020202020204" pitchFamily="34" charset="0"/>
              <a:buChar char="•"/>
            </a:pPr>
            <a:r>
              <a:rPr lang="en-US" dirty="0">
                <a:solidFill>
                  <a:srgbClr val="00B050"/>
                </a:solidFill>
              </a:rPr>
              <a:t>"The increased costs of living and studying in the U.S. - has this theme been noticed by Fulbright Finland or other Finnish HEI's and how is this situation being tackled? How to approach the situation of possible political unrest and general security issues in the polarized U.S. when advertising United States as a possible exchange destination for the students - are there perhaps tips or best practices to share? </a:t>
            </a:r>
            <a:r>
              <a:rPr lang="en-US" dirty="0"/>
              <a:t>"</a:t>
            </a:r>
          </a:p>
          <a:p>
            <a:pPr marL="285750" indent="-285750">
              <a:buFont typeface="Arial" panose="020B0604020202020204" pitchFamily="34" charset="0"/>
              <a:buChar char="•"/>
            </a:pPr>
            <a:r>
              <a:rPr lang="en-US" dirty="0"/>
              <a:t>Finding suitable partners, </a:t>
            </a:r>
            <a:r>
              <a:rPr lang="en-US" dirty="0">
                <a:solidFill>
                  <a:srgbClr val="00B050"/>
                </a:solidFill>
              </a:rPr>
              <a:t>more detailed information on US education system, </a:t>
            </a:r>
            <a:r>
              <a:rPr lang="en-US" dirty="0"/>
              <a:t>good tips how to overcome the issue with tuition fees, when talking about exchanges, often the US institution only work with study abroad options, the concept of exchange is not so known.</a:t>
            </a:r>
          </a:p>
        </p:txBody>
      </p:sp>
    </p:spTree>
    <p:extLst>
      <p:ext uri="{BB962C8B-B14F-4D97-AF65-F5344CB8AC3E}">
        <p14:creationId xmlns:p14="http://schemas.microsoft.com/office/powerpoint/2010/main" val="51356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4" name="TextBox 3">
            <a:extLst>
              <a:ext uri="{FF2B5EF4-FFF2-40B4-BE49-F238E27FC236}">
                <a16:creationId xmlns:a16="http://schemas.microsoft.com/office/drawing/2014/main" id="{979A79E6-DBBA-3373-643E-0220A4924540}"/>
              </a:ext>
            </a:extLst>
          </p:cNvPr>
          <p:cNvSpPr txBox="1"/>
          <p:nvPr/>
        </p:nvSpPr>
        <p:spPr>
          <a:xfrm>
            <a:off x="594360" y="393132"/>
            <a:ext cx="9098280" cy="707886"/>
          </a:xfrm>
          <a:prstGeom prst="rect">
            <a:avLst/>
          </a:prstGeom>
          <a:noFill/>
        </p:spPr>
        <p:txBody>
          <a:bodyPr wrap="square" rtlCol="0">
            <a:spAutoFit/>
          </a:bodyPr>
          <a:lstStyle/>
          <a:p>
            <a:r>
              <a:rPr lang="en-US" sz="2000" b="1" dirty="0"/>
              <a:t>Are there any specific features of the U.S. higher education system you would like the training to cover?</a:t>
            </a:r>
            <a:endParaRPr lang="en-FI" sz="2000" b="1" dirty="0"/>
          </a:p>
        </p:txBody>
      </p:sp>
      <p:sp>
        <p:nvSpPr>
          <p:cNvPr id="6" name="TextBox 5">
            <a:extLst>
              <a:ext uri="{FF2B5EF4-FFF2-40B4-BE49-F238E27FC236}">
                <a16:creationId xmlns:a16="http://schemas.microsoft.com/office/drawing/2014/main" id="{078F024B-AC45-B45B-5A1E-E477FA0A1BDD}"/>
              </a:ext>
            </a:extLst>
          </p:cNvPr>
          <p:cNvSpPr txBox="1"/>
          <p:nvPr/>
        </p:nvSpPr>
        <p:spPr>
          <a:xfrm>
            <a:off x="243840" y="1386555"/>
            <a:ext cx="11704320" cy="5078313"/>
          </a:xfrm>
          <a:prstGeom prst="rect">
            <a:avLst/>
          </a:prstGeom>
          <a:noFill/>
        </p:spPr>
        <p:txBody>
          <a:bodyPr wrap="square">
            <a:spAutoFit/>
          </a:bodyPr>
          <a:lstStyle/>
          <a:p>
            <a:pPr marL="285750" indent="-285750">
              <a:buFont typeface="Arial" panose="020B0604020202020204" pitchFamily="34" charset="0"/>
              <a:buChar char="•"/>
            </a:pPr>
            <a:r>
              <a:rPr lang="en-US" dirty="0"/>
              <a:t>How to attract American students to Finland - has been a challenge for years</a:t>
            </a:r>
            <a:br>
              <a:rPr lang="en-US" dirty="0"/>
            </a:br>
            <a:endParaRPr lang="en-US" dirty="0"/>
          </a:p>
          <a:p>
            <a:pPr marL="285750" indent="-285750">
              <a:buFont typeface="Arial" panose="020B0604020202020204" pitchFamily="34" charset="0"/>
              <a:buChar char="•"/>
            </a:pPr>
            <a:r>
              <a:rPr lang="en-US" dirty="0"/>
              <a:t>"When would be the best time to try to attract the U.S. students for exchanges? How common it is that the U.S. students would get a grant or other kind of a financial incentive for semester-long exchanges abroad?“</a:t>
            </a:r>
            <a:br>
              <a:rPr lang="en-US" dirty="0"/>
            </a:br>
            <a:endParaRPr lang="en-US" dirty="0"/>
          </a:p>
          <a:p>
            <a:pPr marL="285750" indent="-285750">
              <a:buFont typeface="Arial" panose="020B0604020202020204" pitchFamily="34" charset="0"/>
              <a:buChar char="•"/>
            </a:pPr>
            <a:r>
              <a:rPr lang="en-US" dirty="0">
                <a:solidFill>
                  <a:srgbClr val="00B050"/>
                </a:solidFill>
              </a:rPr>
              <a:t>Differences between private and public universities and how these may affect exchanges and contractual requirements. Are there 'make or break' clauses or terms/conditions in agreements?</a:t>
            </a:r>
            <a:br>
              <a:rPr lang="en-US" dirty="0"/>
            </a:br>
            <a:endParaRPr lang="en-US" dirty="0"/>
          </a:p>
          <a:p>
            <a:pPr marL="285750" indent="-285750">
              <a:buFont typeface="Arial" panose="020B0604020202020204" pitchFamily="34" charset="0"/>
              <a:buChar char="•"/>
            </a:pPr>
            <a:r>
              <a:rPr lang="en-US" dirty="0">
                <a:solidFill>
                  <a:srgbClr val="00B050"/>
                </a:solidFill>
              </a:rPr>
              <a:t>A presentation of the U.S. higher education system in general</a:t>
            </a:r>
            <a:br>
              <a:rPr lang="en-US" dirty="0"/>
            </a:br>
            <a:endParaRPr lang="en-US" dirty="0"/>
          </a:p>
          <a:p>
            <a:pPr marL="285750" indent="-285750">
              <a:buFont typeface="Arial" panose="020B0604020202020204" pitchFamily="34" charset="0"/>
              <a:buChar char="•"/>
            </a:pPr>
            <a:r>
              <a:rPr lang="en-US" dirty="0">
                <a:solidFill>
                  <a:srgbClr val="00B050"/>
                </a:solidFill>
              </a:rPr>
              <a:t>Perhaps describing clearly the level of community colleges in the education system. I have often heard that community colleges could be great partners for Finnish Universities of Applied Sciences. But are they really? </a:t>
            </a:r>
            <a:r>
              <a:rPr lang="en-US" dirty="0"/>
              <a:t>According to my experience the level is lower than in UAS. All of our UAS's partners in U.S. are universities, and I think the match is better there.</a:t>
            </a:r>
            <a:br>
              <a:rPr lang="en-US" dirty="0"/>
            </a:br>
            <a:endParaRPr lang="en-US" dirty="0"/>
          </a:p>
          <a:p>
            <a:pPr marL="285750" indent="-285750">
              <a:buFont typeface="Arial" panose="020B0604020202020204" pitchFamily="34" charset="0"/>
              <a:buChar char="•"/>
            </a:pPr>
            <a:r>
              <a:rPr lang="en-US" dirty="0"/>
              <a:t>More general information and how to navigate in the complex variety when trying to find suitable partners</a:t>
            </a:r>
          </a:p>
        </p:txBody>
      </p:sp>
    </p:spTree>
    <p:extLst>
      <p:ext uri="{BB962C8B-B14F-4D97-AF65-F5344CB8AC3E}">
        <p14:creationId xmlns:p14="http://schemas.microsoft.com/office/powerpoint/2010/main" val="144080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846B692-D492-460F-8163-36E0AF59E37D}" type="slidenum">
              <a:rPr kumimoji="0" lang="en-US" sz="1000" b="0" i="0" u="none" strike="noStrike" kern="1200" cap="none" spc="0" normalizeH="0" baseline="0" noProof="0" smtClean="0">
                <a:ln>
                  <a:noFill/>
                </a:ln>
                <a:solidFill>
                  <a:prstClr val="white"/>
                </a:solidFill>
                <a:effectLst/>
                <a:uLnTx/>
                <a:uFillTx/>
                <a:latin typeface="Verdana" panose="020B0604030504040204" pitchFamily="34" charset="0"/>
                <a:ea typeface="Verdana" panose="020B0604030504040204" pitchFamily="34" charset="0"/>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endParaRPr>
          </a:p>
        </p:txBody>
      </p:sp>
      <p:sp>
        <p:nvSpPr>
          <p:cNvPr id="4" name="TextBox 3">
            <a:extLst>
              <a:ext uri="{FF2B5EF4-FFF2-40B4-BE49-F238E27FC236}">
                <a16:creationId xmlns:a16="http://schemas.microsoft.com/office/drawing/2014/main" id="{979A79E6-DBBA-3373-643E-0220A4924540}"/>
              </a:ext>
            </a:extLst>
          </p:cNvPr>
          <p:cNvSpPr txBox="1"/>
          <p:nvPr/>
        </p:nvSpPr>
        <p:spPr>
          <a:xfrm>
            <a:off x="594360" y="393132"/>
            <a:ext cx="9098280" cy="400110"/>
          </a:xfrm>
          <a:prstGeom prst="rect">
            <a:avLst/>
          </a:prstGeom>
          <a:noFill/>
        </p:spPr>
        <p:txBody>
          <a:bodyPr wrap="square" rtlCol="0">
            <a:spAutoFit/>
          </a:bodyPr>
          <a:lstStyle/>
          <a:p>
            <a:r>
              <a:rPr lang="en-US" sz="2000" b="1" dirty="0"/>
              <a:t>Anything else you wish to highlight or specify?</a:t>
            </a:r>
            <a:endParaRPr lang="en-FI" sz="2000" b="1" dirty="0"/>
          </a:p>
        </p:txBody>
      </p:sp>
      <p:sp>
        <p:nvSpPr>
          <p:cNvPr id="6" name="TextBox 5">
            <a:extLst>
              <a:ext uri="{FF2B5EF4-FFF2-40B4-BE49-F238E27FC236}">
                <a16:creationId xmlns:a16="http://schemas.microsoft.com/office/drawing/2014/main" id="{078F024B-AC45-B45B-5A1E-E477FA0A1BDD}"/>
              </a:ext>
            </a:extLst>
          </p:cNvPr>
          <p:cNvSpPr txBox="1"/>
          <p:nvPr/>
        </p:nvSpPr>
        <p:spPr>
          <a:xfrm>
            <a:off x="243840" y="1305341"/>
            <a:ext cx="11704320" cy="4247317"/>
          </a:xfrm>
          <a:prstGeom prst="rect">
            <a:avLst/>
          </a:prstGeom>
          <a:noFill/>
        </p:spPr>
        <p:txBody>
          <a:bodyPr wrap="square">
            <a:spAutoFit/>
          </a:bodyPr>
          <a:lstStyle/>
          <a:p>
            <a:pPr marL="285750" indent="-285750">
              <a:buFont typeface="Arial" panose="020B0604020202020204" pitchFamily="34" charset="0"/>
              <a:buChar char="•"/>
            </a:pPr>
            <a:r>
              <a:rPr lang="en-US" dirty="0"/>
              <a:t>Fulbright should be more flexible with the scholarship requirements (https://www.fulbright.fi/grants-undergraduate-studies/fulbright-finland-undergraduate-grant) - now it has been really impossible to apply as you require a letter of acceptance at the stage when students have not even applied to the hosting university (and we have to follow their instructions regarding nomination and application time windows). You should accept a preliminary agreement from the home university on the upcoming exchange studies or fix a little bit your application period.</a:t>
            </a:r>
          </a:p>
          <a:p>
            <a:endParaRPr lang="en-US" dirty="0"/>
          </a:p>
          <a:p>
            <a:pPr marL="285750" indent="-285750">
              <a:buFont typeface="Arial" panose="020B0604020202020204" pitchFamily="34" charset="0"/>
              <a:buChar char="•"/>
            </a:pPr>
            <a:r>
              <a:rPr lang="en-US" dirty="0"/>
              <a:t>importance of personal contacts in building the partnerships</a:t>
            </a:r>
          </a:p>
          <a:p>
            <a:endParaRPr lang="en-US" dirty="0"/>
          </a:p>
          <a:p>
            <a:pPr marL="285750" indent="-285750">
              <a:buFont typeface="Arial" panose="020B0604020202020204" pitchFamily="34" charset="0"/>
              <a:buChar char="•"/>
            </a:pPr>
            <a:r>
              <a:rPr lang="en-US" dirty="0">
                <a:solidFill>
                  <a:srgbClr val="00B050"/>
                </a:solidFill>
              </a:rPr>
              <a:t>Shared values are becoming more and more important in partnerships. How to maintain partnerships in case of conflicts in values, such as rights of LBTQ+ people or differences in political opinions?</a:t>
            </a:r>
          </a:p>
          <a:p>
            <a:endParaRPr lang="en-US" dirty="0"/>
          </a:p>
          <a:p>
            <a:pPr marL="285750" indent="-285750">
              <a:buFont typeface="Arial" panose="020B0604020202020204" pitchFamily="34" charset="0"/>
              <a:buChar char="•"/>
            </a:pPr>
            <a:r>
              <a:rPr lang="en-US" dirty="0"/>
              <a:t>This training is a very good idea and there is a need for this kind of training. Perhaps when planning the training there could be some session for newcomers and then for those who have been involved in int. relations in higher education for many years, the needs are quite different. </a:t>
            </a:r>
          </a:p>
        </p:txBody>
      </p:sp>
    </p:spTree>
    <p:extLst>
      <p:ext uri="{BB962C8B-B14F-4D97-AF65-F5344CB8AC3E}">
        <p14:creationId xmlns:p14="http://schemas.microsoft.com/office/powerpoint/2010/main" val="301910764"/>
      </p:ext>
    </p:extLst>
  </p:cSld>
  <p:clrMapOvr>
    <a:masterClrMapping/>
  </p:clrMapOvr>
</p:sld>
</file>

<file path=ppt/theme/theme1.xml><?xml version="1.0" encoding="utf-8"?>
<a:theme xmlns:a="http://schemas.openxmlformats.org/drawingml/2006/main" name="1_Office Theme">
  <a:themeElements>
    <a:clrScheme name="Custom 3">
      <a:dk1>
        <a:srgbClr val="3C4B5F"/>
      </a:dk1>
      <a:lt1>
        <a:sysClr val="window" lastClr="FFFFFF"/>
      </a:lt1>
      <a:dk2>
        <a:srgbClr val="17406D"/>
      </a:dk2>
      <a:lt2>
        <a:srgbClr val="DBEFF9"/>
      </a:lt2>
      <a:accent1>
        <a:srgbClr val="0060A3"/>
      </a:accent1>
      <a:accent2>
        <a:srgbClr val="009DD9"/>
      </a:accent2>
      <a:accent3>
        <a:srgbClr val="0BD0D9"/>
      </a:accent3>
      <a:accent4>
        <a:srgbClr val="78C0EB"/>
      </a:accent4>
      <a:accent5>
        <a:srgbClr val="7CCA62"/>
      </a:accent5>
      <a:accent6>
        <a:srgbClr val="A5C249"/>
      </a:accent6>
      <a:hlink>
        <a:srgbClr val="F49100"/>
      </a:hlink>
      <a:folHlink>
        <a:srgbClr val="85DFD0"/>
      </a:folHlink>
    </a:clrScheme>
    <a:fontScheme name="Custom 6">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1184</Words>
  <Application>Microsoft Office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 Light</vt:lpstr>
      <vt:lpstr>Open Sans</vt:lpstr>
      <vt:lpstr>Source Sans Pro</vt:lpstr>
      <vt:lpstr>Verdana</vt:lpstr>
      <vt:lpstr>1_Office Theme</vt:lpstr>
      <vt:lpstr>Training Event: Developing Sustainable Partnerships with U.S. HEIs and International Student Services to Increase Student Mobility March 19, 2025  Pre-Training Survey for Finnish HEI Representatives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Heidi Tiainen</dc:creator>
  <cp:lastModifiedBy>Karoliina Kokko</cp:lastModifiedBy>
  <cp:revision>7</cp:revision>
  <dcterms:created xsi:type="dcterms:W3CDTF">2024-10-14T07:54:13Z</dcterms:created>
  <dcterms:modified xsi:type="dcterms:W3CDTF">2024-11-05T07:50:19Z</dcterms:modified>
</cp:coreProperties>
</file>